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307" r:id="rId6"/>
    <p:sldId id="308" r:id="rId7"/>
    <p:sldId id="309" r:id="rId8"/>
    <p:sldId id="310" r:id="rId9"/>
    <p:sldId id="311" r:id="rId10"/>
    <p:sldId id="312" r:id="rId11"/>
    <p:sldId id="313" r:id="rId12"/>
    <p:sldId id="314" r:id="rId13"/>
    <p:sldId id="315" r:id="rId14"/>
    <p:sldId id="317" r:id="rId15"/>
    <p:sldId id="318" r:id="rId16"/>
    <p:sldId id="319" r:id="rId17"/>
    <p:sldId id="320" r:id="rId18"/>
    <p:sldId id="321" r:id="rId19"/>
    <p:sldId id="322" r:id="rId20"/>
    <p:sldId id="325" r:id="rId21"/>
    <p:sldId id="323" r:id="rId22"/>
    <p:sldId id="324" r:id="rId23"/>
    <p:sldId id="326" r:id="rId24"/>
    <p:sldId id="327"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5F"/>
    <a:srgbClr val="000644"/>
    <a:srgbClr val="000000"/>
    <a:srgbClr val="969696"/>
    <a:srgbClr val="C12737"/>
    <a:srgbClr val="D53E2D"/>
    <a:srgbClr val="AC351E"/>
    <a:srgbClr val="FF0000"/>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DF85C-D0CF-43BD-A046-74FF2B32F17C}" v="3776" dt="2022-05-09T18:43:40.5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72487" autoAdjust="0"/>
  </p:normalViewPr>
  <p:slideViewPr>
    <p:cSldViewPr snapToGrid="0" showGuides="1">
      <p:cViewPr varScale="1">
        <p:scale>
          <a:sx n="82" d="100"/>
          <a:sy n="82" d="100"/>
        </p:scale>
        <p:origin x="1932"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FE1907FB-7B8A-4389-AF75-B4DE1D83835F}"/>
    <pc:docChg chg="undo custSel addSld delSld modSld sldOrd">
      <pc:chgData name="Rob Luijten" userId="3656dec8-07ff-49b6-baa7-7de42837e1f6" providerId="ADAL" clId="{FE1907FB-7B8A-4389-AF75-B4DE1D83835F}" dt="2022-02-21T19:29:39.874" v="10153" actId="20577"/>
      <pc:docMkLst>
        <pc:docMk/>
      </pc:docMkLst>
      <pc:sldChg chg="addSp delSp modSp mod">
        <pc:chgData name="Rob Luijten" userId="3656dec8-07ff-49b6-baa7-7de42837e1f6" providerId="ADAL" clId="{FE1907FB-7B8A-4389-AF75-B4DE1D83835F}" dt="2022-02-21T16:10:34.324" v="114" actId="1036"/>
        <pc:sldMkLst>
          <pc:docMk/>
          <pc:sldMk cId="2574358565" sldId="257"/>
        </pc:sldMkLst>
        <pc:spChg chg="mod">
          <ac:chgData name="Rob Luijten" userId="3656dec8-07ff-49b6-baa7-7de42837e1f6" providerId="ADAL" clId="{FE1907FB-7B8A-4389-AF75-B4DE1D83835F}" dt="2022-02-21T16:05:02.297" v="15" actId="20577"/>
          <ac:spMkLst>
            <pc:docMk/>
            <pc:sldMk cId="2574358565" sldId="257"/>
            <ac:spMk id="2" creationId="{00000000-0000-0000-0000-000000000000}"/>
          </ac:spMkLst>
        </pc:spChg>
        <pc:spChg chg="mod">
          <ac:chgData name="Rob Luijten" userId="3656dec8-07ff-49b6-baa7-7de42837e1f6" providerId="ADAL" clId="{FE1907FB-7B8A-4389-AF75-B4DE1D83835F}" dt="2022-02-21T16:10:34.324" v="114" actId="1036"/>
          <ac:spMkLst>
            <pc:docMk/>
            <pc:sldMk cId="2574358565" sldId="257"/>
            <ac:spMk id="3" creationId="{00000000-0000-0000-0000-000000000000}"/>
          </ac:spMkLst>
        </pc:spChg>
        <pc:spChg chg="del mod">
          <ac:chgData name="Rob Luijten" userId="3656dec8-07ff-49b6-baa7-7de42837e1f6" providerId="ADAL" clId="{FE1907FB-7B8A-4389-AF75-B4DE1D83835F}" dt="2022-02-21T16:05:30.225" v="47" actId="478"/>
          <ac:spMkLst>
            <pc:docMk/>
            <pc:sldMk cId="2574358565" sldId="257"/>
            <ac:spMk id="4" creationId="{C90B4974-1D50-4DA6-9278-9B74F5E868C0}"/>
          </ac:spMkLst>
        </pc:spChg>
        <pc:picChg chg="add del">
          <ac:chgData name="Rob Luijten" userId="3656dec8-07ff-49b6-baa7-7de42837e1f6" providerId="ADAL" clId="{FE1907FB-7B8A-4389-AF75-B4DE1D83835F}" dt="2022-02-21T16:06:23.040" v="49"/>
          <ac:picMkLst>
            <pc:docMk/>
            <pc:sldMk cId="2574358565" sldId="257"/>
            <ac:picMk id="1026" creationId="{7EC1BC92-42B6-42D8-9077-0F8FB0EEC0A5}"/>
          </ac:picMkLst>
        </pc:picChg>
        <pc:picChg chg="add mod">
          <ac:chgData name="Rob Luijten" userId="3656dec8-07ff-49b6-baa7-7de42837e1f6" providerId="ADAL" clId="{FE1907FB-7B8A-4389-AF75-B4DE1D83835F}" dt="2022-02-21T16:09:55.415" v="59" actId="732"/>
          <ac:picMkLst>
            <pc:docMk/>
            <pc:sldMk cId="2574358565" sldId="257"/>
            <ac:picMk id="1028" creationId="{C1C9B78E-9B31-42C1-8D7F-97C9851FCE9E}"/>
          </ac:picMkLst>
        </pc:picChg>
      </pc:sldChg>
      <pc:sldChg chg="addSp modSp mod modNotesTx">
        <pc:chgData name="Rob Luijten" userId="3656dec8-07ff-49b6-baa7-7de42837e1f6" providerId="ADAL" clId="{FE1907FB-7B8A-4389-AF75-B4DE1D83835F}" dt="2022-02-21T18:02:44.986" v="3026" actId="790"/>
        <pc:sldMkLst>
          <pc:docMk/>
          <pc:sldMk cId="2725839977" sldId="307"/>
        </pc:sldMkLst>
        <pc:spChg chg="add mod">
          <ac:chgData name="Rob Luijten" userId="3656dec8-07ff-49b6-baa7-7de42837e1f6" providerId="ADAL" clId="{FE1907FB-7B8A-4389-AF75-B4DE1D83835F}" dt="2022-02-21T16:17:38.450" v="566" actId="207"/>
          <ac:spMkLst>
            <pc:docMk/>
            <pc:sldMk cId="2725839977" sldId="307"/>
            <ac:spMk id="5" creationId="{AEC201C4-80AF-410D-9722-DA8B631DE67C}"/>
          </ac:spMkLst>
        </pc:spChg>
        <pc:spChg chg="mod">
          <ac:chgData name="Rob Luijten" userId="3656dec8-07ff-49b6-baa7-7de42837e1f6" providerId="ADAL" clId="{FE1907FB-7B8A-4389-AF75-B4DE1D83835F}" dt="2022-02-21T18:02:44.986" v="3026" actId="790"/>
          <ac:spMkLst>
            <pc:docMk/>
            <pc:sldMk cId="2725839977" sldId="307"/>
            <ac:spMk id="8" creationId="{2E58751F-FA98-4DF6-BF0C-E4D07A83E432}"/>
          </ac:spMkLst>
        </pc:spChg>
        <pc:spChg chg="mod">
          <ac:chgData name="Rob Luijten" userId="3656dec8-07ff-49b6-baa7-7de42837e1f6" providerId="ADAL" clId="{FE1907FB-7B8A-4389-AF75-B4DE1D83835F}" dt="2022-02-21T16:10:54.599" v="141" actId="20577"/>
          <ac:spMkLst>
            <pc:docMk/>
            <pc:sldMk cId="2725839977" sldId="307"/>
            <ac:spMk id="9" creationId="{FD25673A-273D-4FB9-BD11-28B8206B1CA8}"/>
          </ac:spMkLst>
        </pc:spChg>
        <pc:spChg chg="mod">
          <ac:chgData name="Rob Luijten" userId="3656dec8-07ff-49b6-baa7-7de42837e1f6" providerId="ADAL" clId="{FE1907FB-7B8A-4389-AF75-B4DE1D83835F}" dt="2022-02-21T16:11:07.683" v="192" actId="1076"/>
          <ac:spMkLst>
            <pc:docMk/>
            <pc:sldMk cId="2725839977" sldId="307"/>
            <ac:spMk id="13" creationId="{DA9880A2-D8C3-4D88-BB6D-DF530C7C6F30}"/>
          </ac:spMkLst>
        </pc:spChg>
      </pc:sldChg>
      <pc:sldChg chg="modSp new del mod">
        <pc:chgData name="Rob Luijten" userId="3656dec8-07ff-49b6-baa7-7de42837e1f6" providerId="ADAL" clId="{FE1907FB-7B8A-4389-AF75-B4DE1D83835F}" dt="2022-02-21T16:52:14.403" v="1112" actId="47"/>
        <pc:sldMkLst>
          <pc:docMk/>
          <pc:sldMk cId="387652769" sldId="308"/>
        </pc:sldMkLst>
        <pc:spChg chg="mod">
          <ac:chgData name="Rob Luijten" userId="3656dec8-07ff-49b6-baa7-7de42837e1f6" providerId="ADAL" clId="{FE1907FB-7B8A-4389-AF75-B4DE1D83835F}" dt="2022-02-21T16:34:00.722" v="589" actId="20577"/>
          <ac:spMkLst>
            <pc:docMk/>
            <pc:sldMk cId="387652769" sldId="308"/>
            <ac:spMk id="2" creationId="{E1CCBA53-3C6B-4B33-BDFC-71270F1BE367}"/>
          </ac:spMkLst>
        </pc:spChg>
        <pc:spChg chg="mod">
          <ac:chgData name="Rob Luijten" userId="3656dec8-07ff-49b6-baa7-7de42837e1f6" providerId="ADAL" clId="{FE1907FB-7B8A-4389-AF75-B4DE1D83835F}" dt="2022-02-21T16:35:48.715" v="657" actId="20577"/>
          <ac:spMkLst>
            <pc:docMk/>
            <pc:sldMk cId="387652769" sldId="308"/>
            <ac:spMk id="3" creationId="{0DC37C02-479E-4C70-9E09-9BF2EDA40E8F}"/>
          </ac:spMkLst>
        </pc:spChg>
      </pc:sldChg>
      <pc:sldChg chg="del">
        <pc:chgData name="Rob Luijten" userId="3656dec8-07ff-49b6-baa7-7de42837e1f6" providerId="ADAL" clId="{FE1907FB-7B8A-4389-AF75-B4DE1D83835F}" dt="2022-02-21T16:10:47.225" v="129" actId="47"/>
        <pc:sldMkLst>
          <pc:docMk/>
          <pc:sldMk cId="1990601314" sldId="308"/>
        </pc:sldMkLst>
      </pc:sldChg>
      <pc:sldChg chg="addSp delSp modSp new mod">
        <pc:chgData name="Rob Luijten" userId="3656dec8-07ff-49b6-baa7-7de42837e1f6" providerId="ADAL" clId="{FE1907FB-7B8A-4389-AF75-B4DE1D83835F}" dt="2022-02-21T16:56:19.253" v="1398" actId="478"/>
        <pc:sldMkLst>
          <pc:docMk/>
          <pc:sldMk cId="1080926081" sldId="309"/>
        </pc:sldMkLst>
        <pc:spChg chg="mod">
          <ac:chgData name="Rob Luijten" userId="3656dec8-07ff-49b6-baa7-7de42837e1f6" providerId="ADAL" clId="{FE1907FB-7B8A-4389-AF75-B4DE1D83835F}" dt="2022-02-21T16:46:44.519" v="739" actId="1036"/>
          <ac:spMkLst>
            <pc:docMk/>
            <pc:sldMk cId="1080926081" sldId="309"/>
            <ac:spMk id="2" creationId="{9AAFCB65-6A34-4C21-AFAD-88F2F766EA51}"/>
          </ac:spMkLst>
        </pc:spChg>
        <pc:spChg chg="del">
          <ac:chgData name="Rob Luijten" userId="3656dec8-07ff-49b6-baa7-7de42837e1f6" providerId="ADAL" clId="{FE1907FB-7B8A-4389-AF75-B4DE1D83835F}" dt="2022-02-21T16:41:17.055" v="659" actId="931"/>
          <ac:spMkLst>
            <pc:docMk/>
            <pc:sldMk cId="1080926081" sldId="309"/>
            <ac:spMk id="3" creationId="{270BD74D-2DB4-41F1-AE2B-F06B5FF3155E}"/>
          </ac:spMkLst>
        </pc:spChg>
        <pc:spChg chg="del">
          <ac:chgData name="Rob Luijten" userId="3656dec8-07ff-49b6-baa7-7de42837e1f6" providerId="ADAL" clId="{FE1907FB-7B8A-4389-AF75-B4DE1D83835F}" dt="2022-02-21T16:56:18.265" v="1397" actId="478"/>
          <ac:spMkLst>
            <pc:docMk/>
            <pc:sldMk cId="1080926081" sldId="309"/>
            <ac:spMk id="5" creationId="{0643B4E2-AABF-4E39-88C2-D17CEB9D31F1}"/>
          </ac:spMkLst>
        </pc:spChg>
        <pc:spChg chg="del">
          <ac:chgData name="Rob Luijten" userId="3656dec8-07ff-49b6-baa7-7de42837e1f6" providerId="ADAL" clId="{FE1907FB-7B8A-4389-AF75-B4DE1D83835F}" dt="2022-02-21T16:56:19.253" v="1398" actId="478"/>
          <ac:spMkLst>
            <pc:docMk/>
            <pc:sldMk cId="1080926081" sldId="309"/>
            <ac:spMk id="6" creationId="{DC8C5033-CED0-4242-99A4-0728ECCF49F3}"/>
          </ac:spMkLst>
        </pc:spChg>
        <pc:spChg chg="add mod">
          <ac:chgData name="Rob Luijten" userId="3656dec8-07ff-49b6-baa7-7de42837e1f6" providerId="ADAL" clId="{FE1907FB-7B8A-4389-AF75-B4DE1D83835F}" dt="2022-02-21T16:46:53.786" v="757" actId="20577"/>
          <ac:spMkLst>
            <pc:docMk/>
            <pc:sldMk cId="1080926081" sldId="309"/>
            <ac:spMk id="10" creationId="{0939EDFA-A70C-43E6-8E7E-64475547E115}"/>
          </ac:spMkLst>
        </pc:spChg>
        <pc:spChg chg="add mod">
          <ac:chgData name="Rob Luijten" userId="3656dec8-07ff-49b6-baa7-7de42837e1f6" providerId="ADAL" clId="{FE1907FB-7B8A-4389-AF75-B4DE1D83835F}" dt="2022-02-21T16:49:11.198" v="854" actId="1037"/>
          <ac:spMkLst>
            <pc:docMk/>
            <pc:sldMk cId="1080926081" sldId="309"/>
            <ac:spMk id="11" creationId="{86AF8723-5327-4D41-9E35-A42F45665FA1}"/>
          </ac:spMkLst>
        </pc:spChg>
        <pc:picChg chg="add mod">
          <ac:chgData name="Rob Luijten" userId="3656dec8-07ff-49b6-baa7-7de42837e1f6" providerId="ADAL" clId="{FE1907FB-7B8A-4389-AF75-B4DE1D83835F}" dt="2022-02-21T16:45:55.429" v="719"/>
          <ac:picMkLst>
            <pc:docMk/>
            <pc:sldMk cId="1080926081" sldId="309"/>
            <ac:picMk id="8" creationId="{26BA5A84-22CA-4657-AA80-FAD1CD3BED39}"/>
          </ac:picMkLst>
        </pc:picChg>
        <pc:picChg chg="add mod">
          <ac:chgData name="Rob Luijten" userId="3656dec8-07ff-49b6-baa7-7de42837e1f6" providerId="ADAL" clId="{FE1907FB-7B8A-4389-AF75-B4DE1D83835F}" dt="2022-02-21T16:46:09.581" v="720"/>
          <ac:picMkLst>
            <pc:docMk/>
            <pc:sldMk cId="1080926081" sldId="309"/>
            <ac:picMk id="9" creationId="{275504D9-0AB1-4A76-B7EA-239D9133EAAA}"/>
          </ac:picMkLst>
        </pc:picChg>
      </pc:sldChg>
      <pc:sldChg chg="del">
        <pc:chgData name="Rob Luijten" userId="3656dec8-07ff-49b6-baa7-7de42837e1f6" providerId="ADAL" clId="{FE1907FB-7B8A-4389-AF75-B4DE1D83835F}" dt="2022-02-21T16:10:50.516" v="130" actId="47"/>
        <pc:sldMkLst>
          <pc:docMk/>
          <pc:sldMk cId="1443683280" sldId="309"/>
        </pc:sldMkLst>
      </pc:sldChg>
      <pc:sldChg chg="del">
        <pc:chgData name="Rob Luijten" userId="3656dec8-07ff-49b6-baa7-7de42837e1f6" providerId="ADAL" clId="{FE1907FB-7B8A-4389-AF75-B4DE1D83835F}" dt="2022-02-21T16:10:47.078" v="128" actId="47"/>
        <pc:sldMkLst>
          <pc:docMk/>
          <pc:sldMk cId="2339466528" sldId="310"/>
        </pc:sldMkLst>
      </pc:sldChg>
      <pc:sldChg chg="addSp delSp modSp new mod">
        <pc:chgData name="Rob Luijten" userId="3656dec8-07ff-49b6-baa7-7de42837e1f6" providerId="ADAL" clId="{FE1907FB-7B8A-4389-AF75-B4DE1D83835F}" dt="2022-02-21T18:02:50.759" v="3027" actId="20577"/>
        <pc:sldMkLst>
          <pc:docMk/>
          <pc:sldMk cId="3450156338" sldId="310"/>
        </pc:sldMkLst>
        <pc:spChg chg="mod">
          <ac:chgData name="Rob Luijten" userId="3656dec8-07ff-49b6-baa7-7de42837e1f6" providerId="ADAL" clId="{FE1907FB-7B8A-4389-AF75-B4DE1D83835F}" dt="2022-02-21T16:47:32.113" v="801" actId="20577"/>
          <ac:spMkLst>
            <pc:docMk/>
            <pc:sldMk cId="3450156338" sldId="310"/>
            <ac:spMk id="2" creationId="{F0E6C68C-36A1-4EAB-B64C-CA660C34A16B}"/>
          </ac:spMkLst>
        </pc:spChg>
        <pc:spChg chg="del">
          <ac:chgData name="Rob Luijten" userId="3656dec8-07ff-49b6-baa7-7de42837e1f6" providerId="ADAL" clId="{FE1907FB-7B8A-4389-AF75-B4DE1D83835F}" dt="2022-02-21T16:47:51.266" v="802" actId="931"/>
          <ac:spMkLst>
            <pc:docMk/>
            <pc:sldMk cId="3450156338" sldId="310"/>
            <ac:spMk id="3" creationId="{D718D7F8-AD31-4BE3-BD03-77FEEF2A4729}"/>
          </ac:spMkLst>
        </pc:spChg>
        <pc:spChg chg="del">
          <ac:chgData name="Rob Luijten" userId="3656dec8-07ff-49b6-baa7-7de42837e1f6" providerId="ADAL" clId="{FE1907FB-7B8A-4389-AF75-B4DE1D83835F}" dt="2022-02-21T16:56:09.896" v="1392" actId="478"/>
          <ac:spMkLst>
            <pc:docMk/>
            <pc:sldMk cId="3450156338" sldId="310"/>
            <ac:spMk id="5" creationId="{C7B9427C-2DB7-47D1-82DE-2C86B4A1CC46}"/>
          </ac:spMkLst>
        </pc:spChg>
        <pc:spChg chg="del">
          <ac:chgData name="Rob Luijten" userId="3656dec8-07ff-49b6-baa7-7de42837e1f6" providerId="ADAL" clId="{FE1907FB-7B8A-4389-AF75-B4DE1D83835F}" dt="2022-02-21T16:56:12.429" v="1393" actId="478"/>
          <ac:spMkLst>
            <pc:docMk/>
            <pc:sldMk cId="3450156338" sldId="310"/>
            <ac:spMk id="6" creationId="{3FF21906-C211-4B8E-B31A-5E0C2C8B31E5}"/>
          </ac:spMkLst>
        </pc:spChg>
        <pc:spChg chg="add mod">
          <ac:chgData name="Rob Luijten" userId="3656dec8-07ff-49b6-baa7-7de42837e1f6" providerId="ADAL" clId="{FE1907FB-7B8A-4389-AF75-B4DE1D83835F}" dt="2022-02-21T16:48:55.933" v="847" actId="1038"/>
          <ac:spMkLst>
            <pc:docMk/>
            <pc:sldMk cId="3450156338" sldId="310"/>
            <ac:spMk id="9" creationId="{905C35E2-7832-4C40-9D13-13900822C217}"/>
          </ac:spMkLst>
        </pc:spChg>
        <pc:spChg chg="add mod">
          <ac:chgData name="Rob Luijten" userId="3656dec8-07ff-49b6-baa7-7de42837e1f6" providerId="ADAL" clId="{FE1907FB-7B8A-4389-AF75-B4DE1D83835F}" dt="2022-02-21T18:02:50.759" v="3027" actId="20577"/>
          <ac:spMkLst>
            <pc:docMk/>
            <pc:sldMk cId="3450156338" sldId="310"/>
            <ac:spMk id="10" creationId="{41D860E3-7247-4D5D-82E5-38F424A8830A}"/>
          </ac:spMkLst>
        </pc:spChg>
        <pc:picChg chg="add mod">
          <ac:chgData name="Rob Luijten" userId="3656dec8-07ff-49b6-baa7-7de42837e1f6" providerId="ADAL" clId="{FE1907FB-7B8A-4389-AF75-B4DE1D83835F}" dt="2022-02-21T16:48:19.351" v="807"/>
          <ac:picMkLst>
            <pc:docMk/>
            <pc:sldMk cId="3450156338" sldId="310"/>
            <ac:picMk id="8" creationId="{3BC4AFC3-461D-464D-8E31-C24DBF8A1B25}"/>
          </ac:picMkLst>
        </pc:picChg>
      </pc:sldChg>
      <pc:sldChg chg="del">
        <pc:chgData name="Rob Luijten" userId="3656dec8-07ff-49b6-baa7-7de42837e1f6" providerId="ADAL" clId="{FE1907FB-7B8A-4389-AF75-B4DE1D83835F}" dt="2022-02-21T16:10:46.797" v="126" actId="47"/>
        <pc:sldMkLst>
          <pc:docMk/>
          <pc:sldMk cId="177591369" sldId="311"/>
        </pc:sldMkLst>
      </pc:sldChg>
      <pc:sldChg chg="addSp delSp modSp add mod ord modAnim modNotesTx">
        <pc:chgData name="Rob Luijten" userId="3656dec8-07ff-49b6-baa7-7de42837e1f6" providerId="ADAL" clId="{FE1907FB-7B8A-4389-AF75-B4DE1D83835F}" dt="2022-02-21T18:59:29.424" v="6534"/>
        <pc:sldMkLst>
          <pc:docMk/>
          <pc:sldMk cId="1564067866" sldId="311"/>
        </pc:sldMkLst>
        <pc:spChg chg="mod">
          <ac:chgData name="Rob Luijten" userId="3656dec8-07ff-49b6-baa7-7de42837e1f6" providerId="ADAL" clId="{FE1907FB-7B8A-4389-AF75-B4DE1D83835F}" dt="2022-02-21T18:59:18.664" v="6533" actId="20577"/>
          <ac:spMkLst>
            <pc:docMk/>
            <pc:sldMk cId="1564067866" sldId="311"/>
            <ac:spMk id="3" creationId="{0DC37C02-479E-4C70-9E09-9BF2EDA40E8F}"/>
          </ac:spMkLst>
        </pc:spChg>
        <pc:spChg chg="del mod">
          <ac:chgData name="Rob Luijten" userId="3656dec8-07ff-49b6-baa7-7de42837e1f6" providerId="ADAL" clId="{FE1907FB-7B8A-4389-AF75-B4DE1D83835F}" dt="2022-02-21T16:56:16.431" v="1396" actId="478"/>
          <ac:spMkLst>
            <pc:docMk/>
            <pc:sldMk cId="1564067866" sldId="311"/>
            <ac:spMk id="5" creationId="{1303618B-EDD4-43AC-939E-AD49721B4385}"/>
          </ac:spMkLst>
        </pc:spChg>
        <pc:spChg chg="del">
          <ac:chgData name="Rob Luijten" userId="3656dec8-07ff-49b6-baa7-7de42837e1f6" providerId="ADAL" clId="{FE1907FB-7B8A-4389-AF75-B4DE1D83835F}" dt="2022-02-21T16:56:14.096" v="1394" actId="478"/>
          <ac:spMkLst>
            <pc:docMk/>
            <pc:sldMk cId="1564067866" sldId="311"/>
            <ac:spMk id="6" creationId="{61BFD7CD-4822-4448-BD98-A161544403FC}"/>
          </ac:spMkLst>
        </pc:spChg>
        <pc:picChg chg="add mod">
          <ac:chgData name="Rob Luijten" userId="3656dec8-07ff-49b6-baa7-7de42837e1f6" providerId="ADAL" clId="{FE1907FB-7B8A-4389-AF75-B4DE1D83835F}" dt="2022-02-21T16:52:09.832" v="1111" actId="1076"/>
          <ac:picMkLst>
            <pc:docMk/>
            <pc:sldMk cId="1564067866" sldId="311"/>
            <ac:picMk id="1026" creationId="{330C4097-A074-4F9C-B3EF-4EC1F684D3C0}"/>
          </ac:picMkLst>
        </pc:picChg>
      </pc:sldChg>
      <pc:sldChg chg="addSp modSp add mod">
        <pc:chgData name="Rob Luijten" userId="3656dec8-07ff-49b6-baa7-7de42837e1f6" providerId="ADAL" clId="{FE1907FB-7B8A-4389-AF75-B4DE1D83835F}" dt="2022-02-21T17:49:10.724" v="1434" actId="1038"/>
        <pc:sldMkLst>
          <pc:docMk/>
          <pc:sldMk cId="1146338" sldId="312"/>
        </pc:sldMkLst>
        <pc:spChg chg="add mod">
          <ac:chgData name="Rob Luijten" userId="3656dec8-07ff-49b6-baa7-7de42837e1f6" providerId="ADAL" clId="{FE1907FB-7B8A-4389-AF75-B4DE1D83835F}" dt="2022-02-21T17:49:10.724" v="1434" actId="1038"/>
          <ac:spMkLst>
            <pc:docMk/>
            <pc:sldMk cId="1146338" sldId="312"/>
            <ac:spMk id="6" creationId="{86CF922A-AF74-42E6-8E6F-4E77CFB4F15E}"/>
          </ac:spMkLst>
        </pc:spChg>
      </pc:sldChg>
      <pc:sldChg chg="del">
        <pc:chgData name="Rob Luijten" userId="3656dec8-07ff-49b6-baa7-7de42837e1f6" providerId="ADAL" clId="{FE1907FB-7B8A-4389-AF75-B4DE1D83835F}" dt="2022-02-21T16:10:46.655" v="125" actId="47"/>
        <pc:sldMkLst>
          <pc:docMk/>
          <pc:sldMk cId="4149902131" sldId="312"/>
        </pc:sldMkLst>
      </pc:sldChg>
      <pc:sldChg chg="del">
        <pc:chgData name="Rob Luijten" userId="3656dec8-07ff-49b6-baa7-7de42837e1f6" providerId="ADAL" clId="{FE1907FB-7B8A-4389-AF75-B4DE1D83835F}" dt="2022-02-21T16:10:46.516" v="124" actId="47"/>
        <pc:sldMkLst>
          <pc:docMk/>
          <pc:sldMk cId="1407685101" sldId="313"/>
        </pc:sldMkLst>
      </pc:sldChg>
      <pc:sldChg chg="addSp delSp modSp new mod">
        <pc:chgData name="Rob Luijten" userId="3656dec8-07ff-49b6-baa7-7de42837e1f6" providerId="ADAL" clId="{FE1907FB-7B8A-4389-AF75-B4DE1D83835F}" dt="2022-02-21T18:08:13.821" v="3229" actId="20577"/>
        <pc:sldMkLst>
          <pc:docMk/>
          <pc:sldMk cId="1621896118" sldId="313"/>
        </pc:sldMkLst>
        <pc:spChg chg="mod">
          <ac:chgData name="Rob Luijten" userId="3656dec8-07ff-49b6-baa7-7de42837e1f6" providerId="ADAL" clId="{FE1907FB-7B8A-4389-AF75-B4DE1D83835F}" dt="2022-02-21T17:49:38.197" v="1455" actId="20577"/>
          <ac:spMkLst>
            <pc:docMk/>
            <pc:sldMk cId="1621896118" sldId="313"/>
            <ac:spMk id="2" creationId="{E8D6F64F-B670-4BF8-A31D-2416073EB372}"/>
          </ac:spMkLst>
        </pc:spChg>
        <pc:spChg chg="del">
          <ac:chgData name="Rob Luijten" userId="3656dec8-07ff-49b6-baa7-7de42837e1f6" providerId="ADAL" clId="{FE1907FB-7B8A-4389-AF75-B4DE1D83835F}" dt="2022-02-21T17:49:43.285" v="1456"/>
          <ac:spMkLst>
            <pc:docMk/>
            <pc:sldMk cId="1621896118" sldId="313"/>
            <ac:spMk id="3" creationId="{AB245465-34DB-4EF0-8E6B-72AA30115428}"/>
          </ac:spMkLst>
        </pc:spChg>
        <pc:spChg chg="add del mod">
          <ac:chgData name="Rob Luijten" userId="3656dec8-07ff-49b6-baa7-7de42837e1f6" providerId="ADAL" clId="{FE1907FB-7B8A-4389-AF75-B4DE1D83835F}" dt="2022-02-21T17:49:55.381" v="1469" actId="478"/>
          <ac:spMkLst>
            <pc:docMk/>
            <pc:sldMk cId="1621896118" sldId="313"/>
            <ac:spMk id="7" creationId="{9437FF4B-C428-41AD-9192-363C112E91A1}"/>
          </ac:spMkLst>
        </pc:spChg>
        <pc:spChg chg="add del mod">
          <ac:chgData name="Rob Luijten" userId="3656dec8-07ff-49b6-baa7-7de42837e1f6" providerId="ADAL" clId="{FE1907FB-7B8A-4389-AF75-B4DE1D83835F}" dt="2022-02-21T17:49:57.598" v="1471" actId="478"/>
          <ac:spMkLst>
            <pc:docMk/>
            <pc:sldMk cId="1621896118" sldId="313"/>
            <ac:spMk id="9" creationId="{970CE220-D6CF-486D-BDF2-90C4D362FFB5}"/>
          </ac:spMkLst>
        </pc:spChg>
        <pc:spChg chg="add mod">
          <ac:chgData name="Rob Luijten" userId="3656dec8-07ff-49b6-baa7-7de42837e1f6" providerId="ADAL" clId="{FE1907FB-7B8A-4389-AF75-B4DE1D83835F}" dt="2022-02-21T18:08:13.821" v="3229" actId="20577"/>
          <ac:spMkLst>
            <pc:docMk/>
            <pc:sldMk cId="1621896118" sldId="313"/>
            <ac:spMk id="10" creationId="{D0F33911-B660-433F-BEE3-1CD608E74E38}"/>
          </ac:spMkLst>
        </pc:spChg>
        <pc:picChg chg="add del">
          <ac:chgData name="Rob Luijten" userId="3656dec8-07ff-49b6-baa7-7de42837e1f6" providerId="ADAL" clId="{FE1907FB-7B8A-4389-AF75-B4DE1D83835F}" dt="2022-02-21T18:06:20.950" v="3171" actId="22"/>
          <ac:picMkLst>
            <pc:docMk/>
            <pc:sldMk cId="1621896118" sldId="313"/>
            <ac:picMk id="7" creationId="{DFF6635A-D1E2-40C1-8343-5A600A9D5649}"/>
          </ac:picMkLst>
        </pc:picChg>
      </pc:sldChg>
      <pc:sldChg chg="modSp add mod">
        <pc:chgData name="Rob Luijten" userId="3656dec8-07ff-49b6-baa7-7de42837e1f6" providerId="ADAL" clId="{FE1907FB-7B8A-4389-AF75-B4DE1D83835F}" dt="2022-02-21T18:08:02.165" v="3228" actId="20577"/>
        <pc:sldMkLst>
          <pc:docMk/>
          <pc:sldMk cId="884016806" sldId="314"/>
        </pc:sldMkLst>
        <pc:spChg chg="mod">
          <ac:chgData name="Rob Luijten" userId="3656dec8-07ff-49b6-baa7-7de42837e1f6" providerId="ADAL" clId="{FE1907FB-7B8A-4389-AF75-B4DE1D83835F}" dt="2022-02-21T17:52:29.526" v="1919" actId="20577"/>
          <ac:spMkLst>
            <pc:docMk/>
            <pc:sldMk cId="884016806" sldId="314"/>
            <ac:spMk id="2" creationId="{E8D6F64F-B670-4BF8-A31D-2416073EB372}"/>
          </ac:spMkLst>
        </pc:spChg>
        <pc:spChg chg="mod">
          <ac:chgData name="Rob Luijten" userId="3656dec8-07ff-49b6-baa7-7de42837e1f6" providerId="ADAL" clId="{FE1907FB-7B8A-4389-AF75-B4DE1D83835F}" dt="2022-02-21T18:08:02.165" v="3228" actId="20577"/>
          <ac:spMkLst>
            <pc:docMk/>
            <pc:sldMk cId="884016806" sldId="314"/>
            <ac:spMk id="10" creationId="{D0F33911-B660-433F-BEE3-1CD608E74E38}"/>
          </ac:spMkLst>
        </pc:spChg>
      </pc:sldChg>
      <pc:sldChg chg="del">
        <pc:chgData name="Rob Luijten" userId="3656dec8-07ff-49b6-baa7-7de42837e1f6" providerId="ADAL" clId="{FE1907FB-7B8A-4389-AF75-B4DE1D83835F}" dt="2022-02-21T16:10:46.375" v="123" actId="47"/>
        <pc:sldMkLst>
          <pc:docMk/>
          <pc:sldMk cId="3308521853" sldId="314"/>
        </pc:sldMkLst>
      </pc:sldChg>
      <pc:sldChg chg="del">
        <pc:chgData name="Rob Luijten" userId="3656dec8-07ff-49b6-baa7-7de42837e1f6" providerId="ADAL" clId="{FE1907FB-7B8A-4389-AF75-B4DE1D83835F}" dt="2022-02-21T16:10:46.230" v="122" actId="47"/>
        <pc:sldMkLst>
          <pc:docMk/>
          <pc:sldMk cId="258696779" sldId="315"/>
        </pc:sldMkLst>
      </pc:sldChg>
      <pc:sldChg chg="addSp delSp modSp new mod">
        <pc:chgData name="Rob Luijten" userId="3656dec8-07ff-49b6-baa7-7de42837e1f6" providerId="ADAL" clId="{FE1907FB-7B8A-4389-AF75-B4DE1D83835F}" dt="2022-02-21T18:05:46.498" v="3169" actId="1037"/>
        <pc:sldMkLst>
          <pc:docMk/>
          <pc:sldMk cId="3625606005" sldId="315"/>
        </pc:sldMkLst>
        <pc:spChg chg="mod">
          <ac:chgData name="Rob Luijten" userId="3656dec8-07ff-49b6-baa7-7de42837e1f6" providerId="ADAL" clId="{FE1907FB-7B8A-4389-AF75-B4DE1D83835F}" dt="2022-02-21T17:55:17.349" v="2304" actId="20577"/>
          <ac:spMkLst>
            <pc:docMk/>
            <pc:sldMk cId="3625606005" sldId="315"/>
            <ac:spMk id="2" creationId="{927411BE-62C7-4A1C-AF9D-D673AE0B70FB}"/>
          </ac:spMkLst>
        </pc:spChg>
        <pc:spChg chg="add del mod">
          <ac:chgData name="Rob Luijten" userId="3656dec8-07ff-49b6-baa7-7de42837e1f6" providerId="ADAL" clId="{FE1907FB-7B8A-4389-AF75-B4DE1D83835F}" dt="2022-02-21T17:56:03.611" v="2436" actId="403"/>
          <ac:spMkLst>
            <pc:docMk/>
            <pc:sldMk cId="3625606005" sldId="315"/>
            <ac:spMk id="3" creationId="{D8079AF8-1833-4B96-91DD-D1D5176A3B9B}"/>
          </ac:spMkLst>
        </pc:spChg>
        <pc:spChg chg="add del mod">
          <ac:chgData name="Rob Luijten" userId="3656dec8-07ff-49b6-baa7-7de42837e1f6" providerId="ADAL" clId="{FE1907FB-7B8A-4389-AF75-B4DE1D83835F}" dt="2022-02-21T17:55:23.416" v="2308"/>
          <ac:spMkLst>
            <pc:docMk/>
            <pc:sldMk cId="3625606005" sldId="315"/>
            <ac:spMk id="7" creationId="{A2045149-8DBB-45C3-9F12-DFB86CD380ED}"/>
          </ac:spMkLst>
        </pc:spChg>
        <pc:spChg chg="add mod">
          <ac:chgData name="Rob Luijten" userId="3656dec8-07ff-49b6-baa7-7de42837e1f6" providerId="ADAL" clId="{FE1907FB-7B8A-4389-AF75-B4DE1D83835F}" dt="2022-02-21T17:55:30.765" v="2325" actId="20577"/>
          <ac:spMkLst>
            <pc:docMk/>
            <pc:sldMk cId="3625606005" sldId="315"/>
            <ac:spMk id="8" creationId="{C95B3DB6-D68F-4B16-9112-548C52D6D6E9}"/>
          </ac:spMkLst>
        </pc:spChg>
        <pc:spChg chg="add mod">
          <ac:chgData name="Rob Luijten" userId="3656dec8-07ff-49b6-baa7-7de42837e1f6" providerId="ADAL" clId="{FE1907FB-7B8A-4389-AF75-B4DE1D83835F}" dt="2022-02-21T18:05:27.471" v="3126" actId="1035"/>
          <ac:spMkLst>
            <pc:docMk/>
            <pc:sldMk cId="3625606005" sldId="315"/>
            <ac:spMk id="10" creationId="{CC8281E5-0E6E-4E23-86D2-A99424C34AC5}"/>
          </ac:spMkLst>
        </pc:spChg>
        <pc:picChg chg="add mod">
          <ac:chgData name="Rob Luijten" userId="3656dec8-07ff-49b6-baa7-7de42837e1f6" providerId="ADAL" clId="{FE1907FB-7B8A-4389-AF75-B4DE1D83835F}" dt="2022-02-21T18:05:46.498" v="3169" actId="1037"/>
          <ac:picMkLst>
            <pc:docMk/>
            <pc:sldMk cId="3625606005" sldId="315"/>
            <ac:picMk id="9" creationId="{E0A3BC9C-E6CC-4CD2-8AEE-05B3FDEBCAD4}"/>
          </ac:picMkLst>
        </pc:picChg>
      </pc:sldChg>
      <pc:sldChg chg="del">
        <pc:chgData name="Rob Luijten" userId="3656dec8-07ff-49b6-baa7-7de42837e1f6" providerId="ADAL" clId="{FE1907FB-7B8A-4389-AF75-B4DE1D83835F}" dt="2022-02-21T16:10:46.086" v="121" actId="47"/>
        <pc:sldMkLst>
          <pc:docMk/>
          <pc:sldMk cId="2963422970" sldId="316"/>
        </pc:sldMkLst>
      </pc:sldChg>
      <pc:sldChg chg="addSp delSp modSp add mod ord modClrScheme chgLayout">
        <pc:chgData name="Rob Luijten" userId="3656dec8-07ff-49b6-baa7-7de42837e1f6" providerId="ADAL" clId="{FE1907FB-7B8A-4389-AF75-B4DE1D83835F}" dt="2022-02-21T17:59:21.988" v="2621" actId="1076"/>
        <pc:sldMkLst>
          <pc:docMk/>
          <pc:sldMk cId="3066017020" sldId="316"/>
        </pc:sldMkLst>
        <pc:spChg chg="mod">
          <ac:chgData name="Rob Luijten" userId="3656dec8-07ff-49b6-baa7-7de42837e1f6" providerId="ADAL" clId="{FE1907FB-7B8A-4389-AF75-B4DE1D83835F}" dt="2022-02-21T17:59:16.950" v="2620" actId="26606"/>
          <ac:spMkLst>
            <pc:docMk/>
            <pc:sldMk cId="3066017020" sldId="316"/>
            <ac:spMk id="2" creationId="{E8D6F64F-B670-4BF8-A31D-2416073EB372}"/>
          </ac:spMkLst>
        </pc:spChg>
        <pc:spChg chg="mod ord">
          <ac:chgData name="Rob Luijten" userId="3656dec8-07ff-49b6-baa7-7de42837e1f6" providerId="ADAL" clId="{FE1907FB-7B8A-4389-AF75-B4DE1D83835F}" dt="2022-02-21T17:59:16.950" v="2620" actId="26606"/>
          <ac:spMkLst>
            <pc:docMk/>
            <pc:sldMk cId="3066017020" sldId="316"/>
            <ac:spMk id="4" creationId="{3D999AD7-31B7-467D-B432-D5D1D09EB753}"/>
          </ac:spMkLst>
        </pc:spChg>
        <pc:spChg chg="mod">
          <ac:chgData name="Rob Luijten" userId="3656dec8-07ff-49b6-baa7-7de42837e1f6" providerId="ADAL" clId="{FE1907FB-7B8A-4389-AF75-B4DE1D83835F}" dt="2022-02-21T17:59:16.950" v="2620" actId="26606"/>
          <ac:spMkLst>
            <pc:docMk/>
            <pc:sldMk cId="3066017020" sldId="316"/>
            <ac:spMk id="5" creationId="{3DF70AAB-99D0-4652-A41E-21D0D0D65732}"/>
          </ac:spMkLst>
        </pc:spChg>
        <pc:spChg chg="mod">
          <ac:chgData name="Rob Luijten" userId="3656dec8-07ff-49b6-baa7-7de42837e1f6" providerId="ADAL" clId="{FE1907FB-7B8A-4389-AF75-B4DE1D83835F}" dt="2022-02-21T17:59:16.950" v="2620" actId="26606"/>
          <ac:spMkLst>
            <pc:docMk/>
            <pc:sldMk cId="3066017020" sldId="316"/>
            <ac:spMk id="6" creationId="{2FA47E19-A462-4045-8BB0-C727AB9A48EF}"/>
          </ac:spMkLst>
        </pc:spChg>
        <pc:spChg chg="mod ord">
          <ac:chgData name="Rob Luijten" userId="3656dec8-07ff-49b6-baa7-7de42837e1f6" providerId="ADAL" clId="{FE1907FB-7B8A-4389-AF75-B4DE1D83835F}" dt="2022-02-21T17:59:21.988" v="2621" actId="1076"/>
          <ac:spMkLst>
            <pc:docMk/>
            <pc:sldMk cId="3066017020" sldId="316"/>
            <ac:spMk id="10" creationId="{D0F33911-B660-433F-BEE3-1CD608E74E38}"/>
          </ac:spMkLst>
        </pc:spChg>
        <pc:spChg chg="add del mod">
          <ac:chgData name="Rob Luijten" userId="3656dec8-07ff-49b6-baa7-7de42837e1f6" providerId="ADAL" clId="{FE1907FB-7B8A-4389-AF75-B4DE1D83835F}" dt="2022-02-21T17:59:16.950" v="2620" actId="26606"/>
          <ac:spMkLst>
            <pc:docMk/>
            <pc:sldMk cId="3066017020" sldId="316"/>
            <ac:spMk id="73" creationId="{5CAC492B-6E6D-4D4C-81E0-0984AD5FCE53}"/>
          </ac:spMkLst>
        </pc:spChg>
        <pc:spChg chg="add mod">
          <ac:chgData name="Rob Luijten" userId="3656dec8-07ff-49b6-baa7-7de42837e1f6" providerId="ADAL" clId="{FE1907FB-7B8A-4389-AF75-B4DE1D83835F}" dt="2022-02-21T17:59:16.950" v="2620" actId="26606"/>
          <ac:spMkLst>
            <pc:docMk/>
            <pc:sldMk cId="3066017020" sldId="316"/>
            <ac:spMk id="137" creationId="{B6A3045C-AFD7-44D8-99DF-280C90ADEC59}"/>
          </ac:spMkLst>
        </pc:spChg>
        <pc:picChg chg="add del mod">
          <ac:chgData name="Rob Luijten" userId="3656dec8-07ff-49b6-baa7-7de42837e1f6" providerId="ADAL" clId="{FE1907FB-7B8A-4389-AF75-B4DE1D83835F}" dt="2022-02-21T17:57:36.260" v="2615" actId="478"/>
          <ac:picMkLst>
            <pc:docMk/>
            <pc:sldMk cId="3066017020" sldId="316"/>
            <ac:picMk id="2050" creationId="{5CB8C8CA-A8A2-4663-8714-0C47567F6890}"/>
          </ac:picMkLst>
        </pc:picChg>
        <pc:picChg chg="add mod">
          <ac:chgData name="Rob Luijten" userId="3656dec8-07ff-49b6-baa7-7de42837e1f6" providerId="ADAL" clId="{FE1907FB-7B8A-4389-AF75-B4DE1D83835F}" dt="2022-02-21T17:59:16.950" v="2620" actId="26606"/>
          <ac:picMkLst>
            <pc:docMk/>
            <pc:sldMk cId="3066017020" sldId="316"/>
            <ac:picMk id="2052" creationId="{C72E56EE-FECA-486B-9DE0-4C5D9D5D9723}"/>
          </ac:picMkLst>
        </pc:picChg>
      </pc:sldChg>
      <pc:sldChg chg="modSp new del mod">
        <pc:chgData name="Rob Luijten" userId="3656dec8-07ff-49b6-baa7-7de42837e1f6" providerId="ADAL" clId="{FE1907FB-7B8A-4389-AF75-B4DE1D83835F}" dt="2022-02-21T17:56:23.411" v="2455" actId="47"/>
        <pc:sldMkLst>
          <pc:docMk/>
          <pc:sldMk cId="3588240644" sldId="316"/>
        </pc:sldMkLst>
        <pc:spChg chg="mod">
          <ac:chgData name="Rob Luijten" userId="3656dec8-07ff-49b6-baa7-7de42837e1f6" providerId="ADAL" clId="{FE1907FB-7B8A-4389-AF75-B4DE1D83835F}" dt="2022-02-21T17:56:20.052" v="2454" actId="20577"/>
          <ac:spMkLst>
            <pc:docMk/>
            <pc:sldMk cId="3588240644" sldId="316"/>
            <ac:spMk id="2" creationId="{1F785993-828E-4BB0-8032-5EB9890A437A}"/>
          </ac:spMkLst>
        </pc:spChg>
      </pc:sldChg>
      <pc:sldChg chg="add del">
        <pc:chgData name="Rob Luijten" userId="3656dec8-07ff-49b6-baa7-7de42837e1f6" providerId="ADAL" clId="{FE1907FB-7B8A-4389-AF75-B4DE1D83835F}" dt="2022-02-21T17:59:38.905" v="2623"/>
        <pc:sldMkLst>
          <pc:docMk/>
          <pc:sldMk cId="320264062" sldId="317"/>
        </pc:sldMkLst>
      </pc:sldChg>
      <pc:sldChg chg="del">
        <pc:chgData name="Rob Luijten" userId="3656dec8-07ff-49b6-baa7-7de42837e1f6" providerId="ADAL" clId="{FE1907FB-7B8A-4389-AF75-B4DE1D83835F}" dt="2022-02-21T16:10:45.949" v="120" actId="47"/>
        <pc:sldMkLst>
          <pc:docMk/>
          <pc:sldMk cId="1513197226" sldId="317"/>
        </pc:sldMkLst>
      </pc:sldChg>
      <pc:sldChg chg="modSp add mod">
        <pc:chgData name="Rob Luijten" userId="3656dec8-07ff-49b6-baa7-7de42837e1f6" providerId="ADAL" clId="{FE1907FB-7B8A-4389-AF75-B4DE1D83835F}" dt="2022-02-21T18:07:52.830" v="3227" actId="5793"/>
        <pc:sldMkLst>
          <pc:docMk/>
          <pc:sldMk cId="4151936239" sldId="317"/>
        </pc:sldMkLst>
        <pc:spChg chg="mod">
          <ac:chgData name="Rob Luijten" userId="3656dec8-07ff-49b6-baa7-7de42837e1f6" providerId="ADAL" clId="{FE1907FB-7B8A-4389-AF75-B4DE1D83835F}" dt="2022-02-21T17:59:45.541" v="2645" actId="20577"/>
          <ac:spMkLst>
            <pc:docMk/>
            <pc:sldMk cId="4151936239" sldId="317"/>
            <ac:spMk id="2" creationId="{E8D6F64F-B670-4BF8-A31D-2416073EB372}"/>
          </ac:spMkLst>
        </pc:spChg>
        <pc:spChg chg="mod">
          <ac:chgData name="Rob Luijten" userId="3656dec8-07ff-49b6-baa7-7de42837e1f6" providerId="ADAL" clId="{FE1907FB-7B8A-4389-AF75-B4DE1D83835F}" dt="2022-02-21T18:07:52.830" v="3227" actId="5793"/>
          <ac:spMkLst>
            <pc:docMk/>
            <pc:sldMk cId="4151936239" sldId="317"/>
            <ac:spMk id="10" creationId="{D0F33911-B660-433F-BEE3-1CD608E74E38}"/>
          </ac:spMkLst>
        </pc:spChg>
      </pc:sldChg>
      <pc:sldChg chg="del">
        <pc:chgData name="Rob Luijten" userId="3656dec8-07ff-49b6-baa7-7de42837e1f6" providerId="ADAL" clId="{FE1907FB-7B8A-4389-AF75-B4DE1D83835F}" dt="2022-02-21T16:10:45.808" v="119" actId="47"/>
        <pc:sldMkLst>
          <pc:docMk/>
          <pc:sldMk cId="1225810731" sldId="318"/>
        </pc:sldMkLst>
      </pc:sldChg>
      <pc:sldChg chg="addSp delSp modSp new mod">
        <pc:chgData name="Rob Luijten" userId="3656dec8-07ff-49b6-baa7-7de42837e1f6" providerId="ADAL" clId="{FE1907FB-7B8A-4389-AF75-B4DE1D83835F}" dt="2022-02-21T18:06:55.387" v="3209" actId="1038"/>
        <pc:sldMkLst>
          <pc:docMk/>
          <pc:sldMk cId="3310071840" sldId="318"/>
        </pc:sldMkLst>
        <pc:spChg chg="mod">
          <ac:chgData name="Rob Luijten" userId="3656dec8-07ff-49b6-baa7-7de42837e1f6" providerId="ADAL" clId="{FE1907FB-7B8A-4389-AF75-B4DE1D83835F}" dt="2022-02-21T18:06:32.432" v="3189" actId="20577"/>
          <ac:spMkLst>
            <pc:docMk/>
            <pc:sldMk cId="3310071840" sldId="318"/>
            <ac:spMk id="2" creationId="{857DB1FC-B5AE-45CD-AD55-7174595AA0CB}"/>
          </ac:spMkLst>
        </pc:spChg>
        <pc:spChg chg="del">
          <ac:chgData name="Rob Luijten" userId="3656dec8-07ff-49b6-baa7-7de42837e1f6" providerId="ADAL" clId="{FE1907FB-7B8A-4389-AF75-B4DE1D83835F}" dt="2022-02-21T18:06:34.618" v="3190" actId="478"/>
          <ac:spMkLst>
            <pc:docMk/>
            <pc:sldMk cId="3310071840" sldId="318"/>
            <ac:spMk id="3" creationId="{3AA02DFD-31C2-4742-A489-BBF575714626}"/>
          </ac:spMkLst>
        </pc:spChg>
        <pc:spChg chg="del">
          <ac:chgData name="Rob Luijten" userId="3656dec8-07ff-49b6-baa7-7de42837e1f6" providerId="ADAL" clId="{FE1907FB-7B8A-4389-AF75-B4DE1D83835F}" dt="2022-02-21T18:06:48.115" v="3197" actId="478"/>
          <ac:spMkLst>
            <pc:docMk/>
            <pc:sldMk cId="3310071840" sldId="318"/>
            <ac:spMk id="5" creationId="{964DBB46-886D-45F0-9A28-7E2C6DD6C218}"/>
          </ac:spMkLst>
        </pc:spChg>
        <pc:spChg chg="del">
          <ac:chgData name="Rob Luijten" userId="3656dec8-07ff-49b6-baa7-7de42837e1f6" providerId="ADAL" clId="{FE1907FB-7B8A-4389-AF75-B4DE1D83835F}" dt="2022-02-21T18:06:48.883" v="3198" actId="478"/>
          <ac:spMkLst>
            <pc:docMk/>
            <pc:sldMk cId="3310071840" sldId="318"/>
            <ac:spMk id="6" creationId="{C1BC665A-52C7-43B7-92D9-2FD1B951DB5F}"/>
          </ac:spMkLst>
        </pc:spChg>
        <pc:picChg chg="add mod">
          <ac:chgData name="Rob Luijten" userId="3656dec8-07ff-49b6-baa7-7de42837e1f6" providerId="ADAL" clId="{FE1907FB-7B8A-4389-AF75-B4DE1D83835F}" dt="2022-02-21T18:06:55.387" v="3209" actId="1038"/>
          <ac:picMkLst>
            <pc:docMk/>
            <pc:sldMk cId="3310071840" sldId="318"/>
            <ac:picMk id="8" creationId="{61FFBEC7-03DB-4F47-B17E-7F9D5D53FEA8}"/>
          </ac:picMkLst>
        </pc:picChg>
      </pc:sldChg>
      <pc:sldChg chg="addSp delSp modSp new mod modClrScheme chgLayout">
        <pc:chgData name="Rob Luijten" userId="3656dec8-07ff-49b6-baa7-7de42837e1f6" providerId="ADAL" clId="{FE1907FB-7B8A-4389-AF75-B4DE1D83835F}" dt="2022-02-21T18:22:31.530" v="3323" actId="20577"/>
        <pc:sldMkLst>
          <pc:docMk/>
          <pc:sldMk cId="524375848" sldId="319"/>
        </pc:sldMkLst>
        <pc:spChg chg="del">
          <ac:chgData name="Rob Luijten" userId="3656dec8-07ff-49b6-baa7-7de42837e1f6" providerId="ADAL" clId="{FE1907FB-7B8A-4389-AF75-B4DE1D83835F}" dt="2022-02-21T18:15:57.432" v="3232" actId="26606"/>
          <ac:spMkLst>
            <pc:docMk/>
            <pc:sldMk cId="524375848" sldId="319"/>
            <ac:spMk id="2" creationId="{4B1CB113-5AD0-4A1B-A3FB-5DE29EB5F887}"/>
          </ac:spMkLst>
        </pc:spChg>
        <pc:spChg chg="del">
          <ac:chgData name="Rob Luijten" userId="3656dec8-07ff-49b6-baa7-7de42837e1f6" providerId="ADAL" clId="{FE1907FB-7B8A-4389-AF75-B4DE1D83835F}" dt="2022-02-21T18:15:52.637" v="3231"/>
          <ac:spMkLst>
            <pc:docMk/>
            <pc:sldMk cId="524375848" sldId="319"/>
            <ac:spMk id="3" creationId="{301F8A57-4173-46CD-B033-36D72E57A7EB}"/>
          </ac:spMkLst>
        </pc:spChg>
        <pc:spChg chg="mod ord">
          <ac:chgData name="Rob Luijten" userId="3656dec8-07ff-49b6-baa7-7de42837e1f6" providerId="ADAL" clId="{FE1907FB-7B8A-4389-AF75-B4DE1D83835F}" dt="2022-02-21T18:15:57.432" v="3232" actId="26606"/>
          <ac:spMkLst>
            <pc:docMk/>
            <pc:sldMk cId="524375848" sldId="319"/>
            <ac:spMk id="4" creationId="{A52AFCCA-0A38-4EE1-8942-E17900B24892}"/>
          </ac:spMkLst>
        </pc:spChg>
        <pc:spChg chg="mod">
          <ac:chgData name="Rob Luijten" userId="3656dec8-07ff-49b6-baa7-7de42837e1f6" providerId="ADAL" clId="{FE1907FB-7B8A-4389-AF75-B4DE1D83835F}" dt="2022-02-21T18:21:51.864" v="3248" actId="1076"/>
          <ac:spMkLst>
            <pc:docMk/>
            <pc:sldMk cId="524375848" sldId="319"/>
            <ac:spMk id="5" creationId="{281257BF-468D-4793-9AF5-1A44B75756A5}"/>
          </ac:spMkLst>
        </pc:spChg>
        <pc:spChg chg="mod">
          <ac:chgData name="Rob Luijten" userId="3656dec8-07ff-49b6-baa7-7de42837e1f6" providerId="ADAL" clId="{FE1907FB-7B8A-4389-AF75-B4DE1D83835F}" dt="2022-02-21T18:15:57.432" v="3232" actId="26606"/>
          <ac:spMkLst>
            <pc:docMk/>
            <pc:sldMk cId="524375848" sldId="319"/>
            <ac:spMk id="6" creationId="{C9E4C5BE-8493-4667-AC67-5406B05CF4E9}"/>
          </ac:spMkLst>
        </pc:spChg>
        <pc:spChg chg="add del mod">
          <ac:chgData name="Rob Luijten" userId="3656dec8-07ff-49b6-baa7-7de42837e1f6" providerId="ADAL" clId="{FE1907FB-7B8A-4389-AF75-B4DE1D83835F}" dt="2022-02-21T18:19:32.903" v="3241" actId="26606"/>
          <ac:spMkLst>
            <pc:docMk/>
            <pc:sldMk cId="524375848" sldId="319"/>
            <ac:spMk id="8" creationId="{EF32AB28-3766-420C-882E-2662AF50A00B}"/>
          </ac:spMkLst>
        </pc:spChg>
        <pc:spChg chg="add del mod">
          <ac:chgData name="Rob Luijten" userId="3656dec8-07ff-49b6-baa7-7de42837e1f6" providerId="ADAL" clId="{FE1907FB-7B8A-4389-AF75-B4DE1D83835F}" dt="2022-02-21T18:22:31.530" v="3323" actId="20577"/>
          <ac:spMkLst>
            <pc:docMk/>
            <pc:sldMk cId="524375848" sldId="319"/>
            <ac:spMk id="71" creationId="{31201C47-A188-4539-9FFE-FB196E619550}"/>
          </ac:spMkLst>
        </pc:spChg>
        <pc:spChg chg="add del">
          <ac:chgData name="Rob Luijten" userId="3656dec8-07ff-49b6-baa7-7de42837e1f6" providerId="ADAL" clId="{FE1907FB-7B8A-4389-AF75-B4DE1D83835F}" dt="2022-02-21T18:19:32.903" v="3241" actId="26606"/>
          <ac:spMkLst>
            <pc:docMk/>
            <pc:sldMk cId="524375848" sldId="319"/>
            <ac:spMk id="137" creationId="{34D486CD-7EA4-4521-8FF8-99275BB0E12B}"/>
          </ac:spMkLst>
        </pc:spChg>
        <pc:picChg chg="add del mod ord">
          <ac:chgData name="Rob Luijten" userId="3656dec8-07ff-49b6-baa7-7de42837e1f6" providerId="ADAL" clId="{FE1907FB-7B8A-4389-AF75-B4DE1D83835F}" dt="2022-02-21T18:16:14.627" v="3233" actId="478"/>
          <ac:picMkLst>
            <pc:docMk/>
            <pc:sldMk cId="524375848" sldId="319"/>
            <ac:picMk id="1026" creationId="{9A5BC5BD-053E-4251-80EF-92E46242CDCC}"/>
          </ac:picMkLst>
        </pc:picChg>
        <pc:picChg chg="add del mod ord">
          <ac:chgData name="Rob Luijten" userId="3656dec8-07ff-49b6-baa7-7de42837e1f6" providerId="ADAL" clId="{FE1907FB-7B8A-4389-AF75-B4DE1D83835F}" dt="2022-02-21T18:19:47.268" v="3245" actId="478"/>
          <ac:picMkLst>
            <pc:docMk/>
            <pc:sldMk cId="524375848" sldId="319"/>
            <ac:picMk id="1028" creationId="{4F847E47-56E6-458D-A718-02C4D7FB7054}"/>
          </ac:picMkLst>
        </pc:picChg>
        <pc:picChg chg="add mod">
          <ac:chgData name="Rob Luijten" userId="3656dec8-07ff-49b6-baa7-7de42837e1f6" providerId="ADAL" clId="{FE1907FB-7B8A-4389-AF75-B4DE1D83835F}" dt="2022-02-21T18:22:10.057" v="3249" actId="732"/>
          <ac:picMkLst>
            <pc:docMk/>
            <pc:sldMk cId="524375848" sldId="319"/>
            <ac:picMk id="1030" creationId="{D0294611-2FCA-4A50-9390-F07C8AACDE0D}"/>
          </ac:picMkLst>
        </pc:picChg>
      </pc:sldChg>
      <pc:sldChg chg="del">
        <pc:chgData name="Rob Luijten" userId="3656dec8-07ff-49b6-baa7-7de42837e1f6" providerId="ADAL" clId="{FE1907FB-7B8A-4389-AF75-B4DE1D83835F}" dt="2022-02-21T16:10:45.652" v="118" actId="47"/>
        <pc:sldMkLst>
          <pc:docMk/>
          <pc:sldMk cId="2738695597" sldId="319"/>
        </pc:sldMkLst>
      </pc:sldChg>
      <pc:sldChg chg="del">
        <pc:chgData name="Rob Luijten" userId="3656dec8-07ff-49b6-baa7-7de42837e1f6" providerId="ADAL" clId="{FE1907FB-7B8A-4389-AF75-B4DE1D83835F}" dt="2022-02-21T16:10:46.939" v="127" actId="47"/>
        <pc:sldMkLst>
          <pc:docMk/>
          <pc:sldMk cId="3927977946" sldId="320"/>
        </pc:sldMkLst>
      </pc:sldChg>
      <pc:sldChg chg="addSp delSp modSp new mod modClrScheme chgLayout">
        <pc:chgData name="Rob Luijten" userId="3656dec8-07ff-49b6-baa7-7de42837e1f6" providerId="ADAL" clId="{FE1907FB-7B8A-4389-AF75-B4DE1D83835F}" dt="2022-02-21T18:23:14.599" v="3373" actId="478"/>
        <pc:sldMkLst>
          <pc:docMk/>
          <pc:sldMk cId="4127801797" sldId="320"/>
        </pc:sldMkLst>
        <pc:spChg chg="del">
          <ac:chgData name="Rob Luijten" userId="3656dec8-07ff-49b6-baa7-7de42837e1f6" providerId="ADAL" clId="{FE1907FB-7B8A-4389-AF75-B4DE1D83835F}" dt="2022-02-21T18:23:01.222" v="3326" actId="26606"/>
          <ac:spMkLst>
            <pc:docMk/>
            <pc:sldMk cId="4127801797" sldId="320"/>
            <ac:spMk id="2" creationId="{650D21EE-9C73-43AE-83F4-E85FF0377DE4}"/>
          </ac:spMkLst>
        </pc:spChg>
        <pc:spChg chg="del">
          <ac:chgData name="Rob Luijten" userId="3656dec8-07ff-49b6-baa7-7de42837e1f6" providerId="ADAL" clId="{FE1907FB-7B8A-4389-AF75-B4DE1D83835F}" dt="2022-02-21T18:22:57.949" v="3325"/>
          <ac:spMkLst>
            <pc:docMk/>
            <pc:sldMk cId="4127801797" sldId="320"/>
            <ac:spMk id="3" creationId="{931ADDB6-893F-4B38-85E4-055B79EFCC69}"/>
          </ac:spMkLst>
        </pc:spChg>
        <pc:spChg chg="mod ord">
          <ac:chgData name="Rob Luijten" userId="3656dec8-07ff-49b6-baa7-7de42837e1f6" providerId="ADAL" clId="{FE1907FB-7B8A-4389-AF75-B4DE1D83835F}" dt="2022-02-21T18:23:01.222" v="3326" actId="26606"/>
          <ac:spMkLst>
            <pc:docMk/>
            <pc:sldMk cId="4127801797" sldId="320"/>
            <ac:spMk id="4" creationId="{92FC6E2A-9465-4056-A000-5305B590695E}"/>
          </ac:spMkLst>
        </pc:spChg>
        <pc:spChg chg="mod">
          <ac:chgData name="Rob Luijten" userId="3656dec8-07ff-49b6-baa7-7de42837e1f6" providerId="ADAL" clId="{FE1907FB-7B8A-4389-AF75-B4DE1D83835F}" dt="2022-02-21T18:23:01.222" v="3326" actId="26606"/>
          <ac:spMkLst>
            <pc:docMk/>
            <pc:sldMk cId="4127801797" sldId="320"/>
            <ac:spMk id="5" creationId="{3472220F-F3CC-43D7-9395-8062EF6C7636}"/>
          </ac:spMkLst>
        </pc:spChg>
        <pc:spChg chg="mod">
          <ac:chgData name="Rob Luijten" userId="3656dec8-07ff-49b6-baa7-7de42837e1f6" providerId="ADAL" clId="{FE1907FB-7B8A-4389-AF75-B4DE1D83835F}" dt="2022-02-21T18:23:01.222" v="3326" actId="26606"/>
          <ac:spMkLst>
            <pc:docMk/>
            <pc:sldMk cId="4127801797" sldId="320"/>
            <ac:spMk id="6" creationId="{41D667B2-2665-42D9-8764-0F1A24B8353B}"/>
          </ac:spMkLst>
        </pc:spChg>
        <pc:spChg chg="add mod">
          <ac:chgData name="Rob Luijten" userId="3656dec8-07ff-49b6-baa7-7de42837e1f6" providerId="ADAL" clId="{FE1907FB-7B8A-4389-AF75-B4DE1D83835F}" dt="2022-02-21T18:23:13.295" v="3372" actId="20577"/>
          <ac:spMkLst>
            <pc:docMk/>
            <pc:sldMk cId="4127801797" sldId="320"/>
            <ac:spMk id="71" creationId="{048F2E78-ACC4-40AC-8356-2116598A57D0}"/>
          </ac:spMkLst>
        </pc:spChg>
        <pc:spChg chg="add del mod">
          <ac:chgData name="Rob Luijten" userId="3656dec8-07ff-49b6-baa7-7de42837e1f6" providerId="ADAL" clId="{FE1907FB-7B8A-4389-AF75-B4DE1D83835F}" dt="2022-02-21T18:23:14.599" v="3373" actId="478"/>
          <ac:spMkLst>
            <pc:docMk/>
            <pc:sldMk cId="4127801797" sldId="320"/>
            <ac:spMk id="73" creationId="{5D63717A-24B7-459C-8C88-7AE2AB6BE327}"/>
          </ac:spMkLst>
        </pc:spChg>
        <pc:picChg chg="add mod">
          <ac:chgData name="Rob Luijten" userId="3656dec8-07ff-49b6-baa7-7de42837e1f6" providerId="ADAL" clId="{FE1907FB-7B8A-4389-AF75-B4DE1D83835F}" dt="2022-02-21T18:23:01.222" v="3326" actId="26606"/>
          <ac:picMkLst>
            <pc:docMk/>
            <pc:sldMk cId="4127801797" sldId="320"/>
            <ac:picMk id="2050" creationId="{8454DFB3-4746-469D-8BA2-05A5A2C9DE55}"/>
          </ac:picMkLst>
        </pc:picChg>
      </pc:sldChg>
      <pc:sldChg chg="addSp delSp modSp new mod">
        <pc:chgData name="Rob Luijten" userId="3656dec8-07ff-49b6-baa7-7de42837e1f6" providerId="ADAL" clId="{FE1907FB-7B8A-4389-AF75-B4DE1D83835F}" dt="2022-02-21T18:26:10.933" v="3419" actId="20577"/>
        <pc:sldMkLst>
          <pc:docMk/>
          <pc:sldMk cId="2165530684" sldId="321"/>
        </pc:sldMkLst>
        <pc:spChg chg="del">
          <ac:chgData name="Rob Luijten" userId="3656dec8-07ff-49b6-baa7-7de42837e1f6" providerId="ADAL" clId="{FE1907FB-7B8A-4389-AF75-B4DE1D83835F}" dt="2022-02-21T18:23:58.109" v="3377" actId="478"/>
          <ac:spMkLst>
            <pc:docMk/>
            <pc:sldMk cId="2165530684" sldId="321"/>
            <ac:spMk id="2" creationId="{F9AC2577-67C5-4ABF-8A18-9A0B314B156D}"/>
          </ac:spMkLst>
        </pc:spChg>
        <pc:spChg chg="del">
          <ac:chgData name="Rob Luijten" userId="3656dec8-07ff-49b6-baa7-7de42837e1f6" providerId="ADAL" clId="{FE1907FB-7B8A-4389-AF75-B4DE1D83835F}" dt="2022-02-21T18:23:55.671" v="3375" actId="478"/>
          <ac:spMkLst>
            <pc:docMk/>
            <pc:sldMk cId="2165530684" sldId="321"/>
            <ac:spMk id="3" creationId="{1FB89B72-85F6-47B2-AE3F-0FF3EA80145F}"/>
          </ac:spMkLst>
        </pc:spChg>
        <pc:spChg chg="del">
          <ac:chgData name="Rob Luijten" userId="3656dec8-07ff-49b6-baa7-7de42837e1f6" providerId="ADAL" clId="{FE1907FB-7B8A-4389-AF75-B4DE1D83835F}" dt="2022-02-21T18:23:56.394" v="3376" actId="478"/>
          <ac:spMkLst>
            <pc:docMk/>
            <pc:sldMk cId="2165530684" sldId="321"/>
            <ac:spMk id="7" creationId="{E88A2C38-282D-45F7-B72B-3106B9F6325A}"/>
          </ac:spMkLst>
        </pc:spChg>
        <pc:spChg chg="add mod">
          <ac:chgData name="Rob Luijten" userId="3656dec8-07ff-49b6-baa7-7de42837e1f6" providerId="ADAL" clId="{FE1907FB-7B8A-4389-AF75-B4DE1D83835F}" dt="2022-02-21T18:26:10.933" v="3419" actId="20577"/>
          <ac:spMkLst>
            <pc:docMk/>
            <pc:sldMk cId="2165530684" sldId="321"/>
            <ac:spMk id="12" creationId="{87797F48-B604-4C81-9D0E-A830FE3BC3E4}"/>
          </ac:spMkLst>
        </pc:spChg>
        <pc:picChg chg="add del mod">
          <ac:chgData name="Rob Luijten" userId="3656dec8-07ff-49b6-baa7-7de42837e1f6" providerId="ADAL" clId="{FE1907FB-7B8A-4389-AF75-B4DE1D83835F}" dt="2022-02-21T18:24:05.114" v="3381" actId="478"/>
          <ac:picMkLst>
            <pc:docMk/>
            <pc:sldMk cId="2165530684" sldId="321"/>
            <ac:picMk id="3074" creationId="{F22BB4BB-86C7-40CE-B4CE-F961580F6272}"/>
          </ac:picMkLst>
        </pc:picChg>
        <pc:picChg chg="add mod">
          <ac:chgData name="Rob Luijten" userId="3656dec8-07ff-49b6-baa7-7de42837e1f6" providerId="ADAL" clId="{FE1907FB-7B8A-4389-AF75-B4DE1D83835F}" dt="2022-02-21T18:25:08.885" v="3391" actId="1076"/>
          <ac:picMkLst>
            <pc:docMk/>
            <pc:sldMk cId="2165530684" sldId="321"/>
            <ac:picMk id="3076" creationId="{8F7016F5-FF65-496E-BE00-50E32459D995}"/>
          </ac:picMkLst>
        </pc:picChg>
        <pc:picChg chg="add mod">
          <ac:chgData name="Rob Luijten" userId="3656dec8-07ff-49b6-baa7-7de42837e1f6" providerId="ADAL" clId="{FE1907FB-7B8A-4389-AF75-B4DE1D83835F}" dt="2022-02-21T18:25:51.847" v="3399" actId="14100"/>
          <ac:picMkLst>
            <pc:docMk/>
            <pc:sldMk cId="2165530684" sldId="321"/>
            <ac:picMk id="3078" creationId="{A4C68C72-4BEF-4EB8-9BF3-6DC8E9B86F07}"/>
          </ac:picMkLst>
        </pc:picChg>
      </pc:sldChg>
      <pc:sldChg chg="del">
        <pc:chgData name="Rob Luijten" userId="3656dec8-07ff-49b6-baa7-7de42837e1f6" providerId="ADAL" clId="{FE1907FB-7B8A-4389-AF75-B4DE1D83835F}" dt="2022-02-21T16:10:45.503" v="117" actId="47"/>
        <pc:sldMkLst>
          <pc:docMk/>
          <pc:sldMk cId="2472780602" sldId="321"/>
        </pc:sldMkLst>
      </pc:sldChg>
      <pc:sldChg chg="del">
        <pc:chgData name="Rob Luijten" userId="3656dec8-07ff-49b6-baa7-7de42837e1f6" providerId="ADAL" clId="{FE1907FB-7B8A-4389-AF75-B4DE1D83835F}" dt="2022-02-21T16:10:45.317" v="116" actId="47"/>
        <pc:sldMkLst>
          <pc:docMk/>
          <pc:sldMk cId="1234479573" sldId="322"/>
        </pc:sldMkLst>
      </pc:sldChg>
      <pc:sldChg chg="new del">
        <pc:chgData name="Rob Luijten" userId="3656dec8-07ff-49b6-baa7-7de42837e1f6" providerId="ADAL" clId="{FE1907FB-7B8A-4389-AF75-B4DE1D83835F}" dt="2022-02-21T18:26:31.111" v="3421" actId="680"/>
        <pc:sldMkLst>
          <pc:docMk/>
          <pc:sldMk cId="2129918018" sldId="322"/>
        </pc:sldMkLst>
      </pc:sldChg>
      <pc:sldChg chg="addSp delSp modSp add del mod">
        <pc:chgData name="Rob Luijten" userId="3656dec8-07ff-49b6-baa7-7de42837e1f6" providerId="ADAL" clId="{FE1907FB-7B8A-4389-AF75-B4DE1D83835F}" dt="2022-02-21T18:28:22.127" v="3477" actId="47"/>
        <pc:sldMkLst>
          <pc:docMk/>
          <pc:sldMk cId="3364580417" sldId="322"/>
        </pc:sldMkLst>
        <pc:spChg chg="mod">
          <ac:chgData name="Rob Luijten" userId="3656dec8-07ff-49b6-baa7-7de42837e1f6" providerId="ADAL" clId="{FE1907FB-7B8A-4389-AF75-B4DE1D83835F}" dt="2022-02-21T18:26:43.612" v="3447" actId="20577"/>
          <ac:spMkLst>
            <pc:docMk/>
            <pc:sldMk cId="3364580417" sldId="322"/>
            <ac:spMk id="12" creationId="{87797F48-B604-4C81-9D0E-A830FE3BC3E4}"/>
          </ac:spMkLst>
        </pc:spChg>
        <pc:picChg chg="del">
          <ac:chgData name="Rob Luijten" userId="3656dec8-07ff-49b6-baa7-7de42837e1f6" providerId="ADAL" clId="{FE1907FB-7B8A-4389-AF75-B4DE1D83835F}" dt="2022-02-21T18:26:46.043" v="3449" actId="478"/>
          <ac:picMkLst>
            <pc:docMk/>
            <pc:sldMk cId="3364580417" sldId="322"/>
            <ac:picMk id="3076" creationId="{8F7016F5-FF65-496E-BE00-50E32459D995}"/>
          </ac:picMkLst>
        </pc:picChg>
        <pc:picChg chg="del">
          <ac:chgData name="Rob Luijten" userId="3656dec8-07ff-49b6-baa7-7de42837e1f6" providerId="ADAL" clId="{FE1907FB-7B8A-4389-AF75-B4DE1D83835F}" dt="2022-02-21T18:26:45.616" v="3448" actId="478"/>
          <ac:picMkLst>
            <pc:docMk/>
            <pc:sldMk cId="3364580417" sldId="322"/>
            <ac:picMk id="3078" creationId="{A4C68C72-4BEF-4EB8-9BF3-6DC8E9B86F07}"/>
          </ac:picMkLst>
        </pc:picChg>
        <pc:picChg chg="add del mod">
          <ac:chgData name="Rob Luijten" userId="3656dec8-07ff-49b6-baa7-7de42837e1f6" providerId="ADAL" clId="{FE1907FB-7B8A-4389-AF75-B4DE1D83835F}" dt="2022-02-21T18:28:20.786" v="3476" actId="21"/>
          <ac:picMkLst>
            <pc:docMk/>
            <pc:sldMk cId="3364580417" sldId="322"/>
            <ac:picMk id="4098" creationId="{E7202CF0-1D38-404E-B435-B1A91E807345}"/>
          </ac:picMkLst>
        </pc:picChg>
      </pc:sldChg>
      <pc:sldChg chg="addSp delSp modSp add del mod modAnim">
        <pc:chgData name="Rob Luijten" userId="3656dec8-07ff-49b6-baa7-7de42837e1f6" providerId="ADAL" clId="{FE1907FB-7B8A-4389-AF75-B4DE1D83835F}" dt="2022-02-21T18:30:39.088" v="3488"/>
        <pc:sldMkLst>
          <pc:docMk/>
          <pc:sldMk cId="2416216014" sldId="323"/>
        </pc:sldMkLst>
        <pc:spChg chg="add del mod">
          <ac:chgData name="Rob Luijten" userId="3656dec8-07ff-49b6-baa7-7de42837e1f6" providerId="ADAL" clId="{FE1907FB-7B8A-4389-AF75-B4DE1D83835F}" dt="2022-02-21T18:28:24.746" v="3479"/>
          <ac:spMkLst>
            <pc:docMk/>
            <pc:sldMk cId="2416216014" sldId="323"/>
            <ac:spMk id="3" creationId="{3B8F6A42-0303-455D-920A-8215BD3040D4}"/>
          </ac:spMkLst>
        </pc:spChg>
        <pc:spChg chg="mod">
          <ac:chgData name="Rob Luijten" userId="3656dec8-07ff-49b6-baa7-7de42837e1f6" providerId="ADAL" clId="{FE1907FB-7B8A-4389-AF75-B4DE1D83835F}" dt="2022-02-21T18:28:17.060" v="3475" actId="20577"/>
          <ac:spMkLst>
            <pc:docMk/>
            <pc:sldMk cId="2416216014" sldId="323"/>
            <ac:spMk id="71" creationId="{048F2E78-ACC4-40AC-8356-2116598A57D0}"/>
          </ac:spMkLst>
        </pc:spChg>
        <pc:picChg chg="add mod">
          <ac:chgData name="Rob Luijten" userId="3656dec8-07ff-49b6-baa7-7de42837e1f6" providerId="ADAL" clId="{FE1907FB-7B8A-4389-AF75-B4DE1D83835F}" dt="2022-02-21T18:30:13.957" v="3482" actId="14100"/>
          <ac:picMkLst>
            <pc:docMk/>
            <pc:sldMk cId="2416216014" sldId="323"/>
            <ac:picMk id="9" creationId="{1FD22D7E-4BFF-4F53-98FF-6C5C05C49454}"/>
          </ac:picMkLst>
        </pc:picChg>
        <pc:picChg chg="del">
          <ac:chgData name="Rob Luijten" userId="3656dec8-07ff-49b6-baa7-7de42837e1f6" providerId="ADAL" clId="{FE1907FB-7B8A-4389-AF75-B4DE1D83835F}" dt="2022-02-21T18:28:23.316" v="3478" actId="478"/>
          <ac:picMkLst>
            <pc:docMk/>
            <pc:sldMk cId="2416216014" sldId="323"/>
            <ac:picMk id="2050" creationId="{8454DFB3-4746-469D-8BA2-05A5A2C9DE55}"/>
          </ac:picMkLst>
        </pc:picChg>
        <pc:picChg chg="add mod">
          <ac:chgData name="Rob Luijten" userId="3656dec8-07ff-49b6-baa7-7de42837e1f6" providerId="ADAL" clId="{FE1907FB-7B8A-4389-AF75-B4DE1D83835F}" dt="2022-02-21T18:30:26.850" v="3487" actId="14100"/>
          <ac:picMkLst>
            <pc:docMk/>
            <pc:sldMk cId="2416216014" sldId="323"/>
            <ac:picMk id="5122" creationId="{DB907584-9367-4918-8530-77F287CBC916}"/>
          </ac:picMkLst>
        </pc:picChg>
      </pc:sldChg>
      <pc:sldChg chg="del">
        <pc:chgData name="Rob Luijten" userId="3656dec8-07ff-49b6-baa7-7de42837e1f6" providerId="ADAL" clId="{FE1907FB-7B8A-4389-AF75-B4DE1D83835F}" dt="2022-02-21T16:10:44.420" v="115" actId="47"/>
        <pc:sldMkLst>
          <pc:docMk/>
          <pc:sldMk cId="3883306170" sldId="323"/>
        </pc:sldMkLst>
      </pc:sldChg>
      <pc:sldChg chg="addSp delSp modSp new mod modAnim">
        <pc:chgData name="Rob Luijten" userId="3656dec8-07ff-49b6-baa7-7de42837e1f6" providerId="ADAL" clId="{FE1907FB-7B8A-4389-AF75-B4DE1D83835F}" dt="2022-02-21T18:34:55.218" v="3786" actId="478"/>
        <pc:sldMkLst>
          <pc:docMk/>
          <pc:sldMk cId="3471496607" sldId="324"/>
        </pc:sldMkLst>
        <pc:spChg chg="mod">
          <ac:chgData name="Rob Luijten" userId="3656dec8-07ff-49b6-baa7-7de42837e1f6" providerId="ADAL" clId="{FE1907FB-7B8A-4389-AF75-B4DE1D83835F}" dt="2022-02-21T18:31:58.916" v="3513" actId="20577"/>
          <ac:spMkLst>
            <pc:docMk/>
            <pc:sldMk cId="3471496607" sldId="324"/>
            <ac:spMk id="2" creationId="{E2FAE759-BF58-4EE3-92D8-08D86C03821E}"/>
          </ac:spMkLst>
        </pc:spChg>
        <pc:spChg chg="add del mod">
          <ac:chgData name="Rob Luijten" userId="3656dec8-07ff-49b6-baa7-7de42837e1f6" providerId="ADAL" clId="{FE1907FB-7B8A-4389-AF75-B4DE1D83835F}" dt="2022-02-21T18:34:18.904" v="3775" actId="21"/>
          <ac:spMkLst>
            <pc:docMk/>
            <pc:sldMk cId="3471496607" sldId="324"/>
            <ac:spMk id="3" creationId="{58BDE2DF-E97D-414C-B5FC-81DD5A942A57}"/>
          </ac:spMkLst>
        </pc:spChg>
        <pc:spChg chg="del">
          <ac:chgData name="Rob Luijten" userId="3656dec8-07ff-49b6-baa7-7de42837e1f6" providerId="ADAL" clId="{FE1907FB-7B8A-4389-AF75-B4DE1D83835F}" dt="2022-02-21T18:34:54.378" v="3785" actId="478"/>
          <ac:spMkLst>
            <pc:docMk/>
            <pc:sldMk cId="3471496607" sldId="324"/>
            <ac:spMk id="5" creationId="{76C7BC3C-FCB5-4B2A-8AFB-884CEF87F2B5}"/>
          </ac:spMkLst>
        </pc:spChg>
        <pc:spChg chg="del">
          <ac:chgData name="Rob Luijten" userId="3656dec8-07ff-49b6-baa7-7de42837e1f6" providerId="ADAL" clId="{FE1907FB-7B8A-4389-AF75-B4DE1D83835F}" dt="2022-02-21T18:34:55.218" v="3786" actId="478"/>
          <ac:spMkLst>
            <pc:docMk/>
            <pc:sldMk cId="3471496607" sldId="324"/>
            <ac:spMk id="6" creationId="{0189161A-35F2-4223-B304-8CA1610B2900}"/>
          </ac:spMkLst>
        </pc:spChg>
        <pc:spChg chg="add mod">
          <ac:chgData name="Rob Luijten" userId="3656dec8-07ff-49b6-baa7-7de42837e1f6" providerId="ADAL" clId="{FE1907FB-7B8A-4389-AF75-B4DE1D83835F}" dt="2022-02-21T18:34:39.799" v="3783" actId="1076"/>
          <ac:spMkLst>
            <pc:docMk/>
            <pc:sldMk cId="3471496607" sldId="324"/>
            <ac:spMk id="7" creationId="{CD573CAA-17D9-4DD6-AA9C-0BAF65DBF806}"/>
          </ac:spMkLst>
        </pc:spChg>
        <pc:picChg chg="add del mod">
          <ac:chgData name="Rob Luijten" userId="3656dec8-07ff-49b6-baa7-7de42837e1f6" providerId="ADAL" clId="{FE1907FB-7B8A-4389-AF75-B4DE1D83835F}" dt="2022-02-21T18:32:24.276" v="3515"/>
          <ac:picMkLst>
            <pc:docMk/>
            <pc:sldMk cId="3471496607" sldId="324"/>
            <ac:picMk id="6146" creationId="{9AA8BA2C-EFA2-4A6F-9EAA-14DA6DE73206}"/>
          </ac:picMkLst>
        </pc:picChg>
      </pc:sldChg>
      <pc:sldChg chg="delSp modSp new mod ord">
        <pc:chgData name="Rob Luijten" userId="3656dec8-07ff-49b6-baa7-7de42837e1f6" providerId="ADAL" clId="{FE1907FB-7B8A-4389-AF75-B4DE1D83835F}" dt="2022-02-21T18:51:34.629" v="5130" actId="113"/>
        <pc:sldMkLst>
          <pc:docMk/>
          <pc:sldMk cId="3443320109" sldId="325"/>
        </pc:sldMkLst>
        <pc:spChg chg="mod">
          <ac:chgData name="Rob Luijten" userId="3656dec8-07ff-49b6-baa7-7de42837e1f6" providerId="ADAL" clId="{FE1907FB-7B8A-4389-AF75-B4DE1D83835F}" dt="2022-02-21T18:35:46.261" v="3811" actId="20577"/>
          <ac:spMkLst>
            <pc:docMk/>
            <pc:sldMk cId="3443320109" sldId="325"/>
            <ac:spMk id="2" creationId="{2E52A682-B826-497B-9BD3-CA54B12E0317}"/>
          </ac:spMkLst>
        </pc:spChg>
        <pc:spChg chg="mod">
          <ac:chgData name="Rob Luijten" userId="3656dec8-07ff-49b6-baa7-7de42837e1f6" providerId="ADAL" clId="{FE1907FB-7B8A-4389-AF75-B4DE1D83835F}" dt="2022-02-21T18:51:34.629" v="5130" actId="113"/>
          <ac:spMkLst>
            <pc:docMk/>
            <pc:sldMk cId="3443320109" sldId="325"/>
            <ac:spMk id="3" creationId="{6363C93B-6314-4150-9623-0EB8FB2872F8}"/>
          </ac:spMkLst>
        </pc:spChg>
        <pc:spChg chg="del">
          <ac:chgData name="Rob Luijten" userId="3656dec8-07ff-49b6-baa7-7de42837e1f6" providerId="ADAL" clId="{FE1907FB-7B8A-4389-AF75-B4DE1D83835F}" dt="2022-02-21T18:37:14.387" v="4260" actId="478"/>
          <ac:spMkLst>
            <pc:docMk/>
            <pc:sldMk cId="3443320109" sldId="325"/>
            <ac:spMk id="5" creationId="{C84DFE43-8E3C-4D0E-8EAE-82E576EC8619}"/>
          </ac:spMkLst>
        </pc:spChg>
        <pc:spChg chg="del">
          <ac:chgData name="Rob Luijten" userId="3656dec8-07ff-49b6-baa7-7de42837e1f6" providerId="ADAL" clId="{FE1907FB-7B8A-4389-AF75-B4DE1D83835F}" dt="2022-02-21T18:37:15.402" v="4261" actId="478"/>
          <ac:spMkLst>
            <pc:docMk/>
            <pc:sldMk cId="3443320109" sldId="325"/>
            <ac:spMk id="6" creationId="{A8DB4EC6-AFF0-4DF5-B7D4-7A30129FFEFA}"/>
          </ac:spMkLst>
        </pc:spChg>
      </pc:sldChg>
      <pc:sldChg chg="addSp modSp add mod">
        <pc:chgData name="Rob Luijten" userId="3656dec8-07ff-49b6-baa7-7de42837e1f6" providerId="ADAL" clId="{FE1907FB-7B8A-4389-AF75-B4DE1D83835F}" dt="2022-02-21T18:51:15.673" v="5128" actId="1076"/>
        <pc:sldMkLst>
          <pc:docMk/>
          <pc:sldMk cId="3412767863" sldId="326"/>
        </pc:sldMkLst>
        <pc:spChg chg="mod">
          <ac:chgData name="Rob Luijten" userId="3656dec8-07ff-49b6-baa7-7de42837e1f6" providerId="ADAL" clId="{FE1907FB-7B8A-4389-AF75-B4DE1D83835F}" dt="2022-02-21T18:42:51.588" v="4406" actId="20577"/>
          <ac:spMkLst>
            <pc:docMk/>
            <pc:sldMk cId="3412767863" sldId="326"/>
            <ac:spMk id="3" creationId="{6363C93B-6314-4150-9623-0EB8FB2872F8}"/>
          </ac:spMkLst>
        </pc:spChg>
        <pc:spChg chg="add mod">
          <ac:chgData name="Rob Luijten" userId="3656dec8-07ff-49b6-baa7-7de42837e1f6" providerId="ADAL" clId="{FE1907FB-7B8A-4389-AF75-B4DE1D83835F}" dt="2022-02-21T18:50:24.397" v="5032" actId="790"/>
          <ac:spMkLst>
            <pc:docMk/>
            <pc:sldMk cId="3412767863" sldId="326"/>
            <ac:spMk id="9" creationId="{5EE807DE-E443-4FD4-AE7B-CA35214408BC}"/>
          </ac:spMkLst>
        </pc:spChg>
        <pc:spChg chg="add mod">
          <ac:chgData name="Rob Luijten" userId="3656dec8-07ff-49b6-baa7-7de42837e1f6" providerId="ADAL" clId="{FE1907FB-7B8A-4389-AF75-B4DE1D83835F}" dt="2022-02-21T18:49:53.422" v="5030" actId="313"/>
          <ac:spMkLst>
            <pc:docMk/>
            <pc:sldMk cId="3412767863" sldId="326"/>
            <ac:spMk id="10" creationId="{EBF9707B-6146-4543-8E0D-412BD9D6D76F}"/>
          </ac:spMkLst>
        </pc:spChg>
        <pc:spChg chg="add mod">
          <ac:chgData name="Rob Luijten" userId="3656dec8-07ff-49b6-baa7-7de42837e1f6" providerId="ADAL" clId="{FE1907FB-7B8A-4389-AF75-B4DE1D83835F}" dt="2022-02-21T18:51:15.673" v="5128" actId="1076"/>
          <ac:spMkLst>
            <pc:docMk/>
            <pc:sldMk cId="3412767863" sldId="326"/>
            <ac:spMk id="11" creationId="{9D3695F5-4D7D-48C4-830B-2B5EBE9DE0AA}"/>
          </ac:spMkLst>
        </pc:spChg>
        <pc:picChg chg="add mod ord">
          <ac:chgData name="Rob Luijten" userId="3656dec8-07ff-49b6-baa7-7de42837e1f6" providerId="ADAL" clId="{FE1907FB-7B8A-4389-AF75-B4DE1D83835F}" dt="2022-02-21T18:48:43.755" v="5002" actId="1076"/>
          <ac:picMkLst>
            <pc:docMk/>
            <pc:sldMk cId="3412767863" sldId="326"/>
            <ac:picMk id="6" creationId="{E850A979-38A7-46C7-AD23-5940A5DD2AEF}"/>
          </ac:picMkLst>
        </pc:picChg>
        <pc:picChg chg="add mod">
          <ac:chgData name="Rob Luijten" userId="3656dec8-07ff-49b6-baa7-7de42837e1f6" providerId="ADAL" clId="{FE1907FB-7B8A-4389-AF75-B4DE1D83835F}" dt="2022-02-21T18:48:55.089" v="5006" actId="1076"/>
          <ac:picMkLst>
            <pc:docMk/>
            <pc:sldMk cId="3412767863" sldId="326"/>
            <ac:picMk id="8" creationId="{B5DA42A7-238D-4B25-8461-29E2F9B23845}"/>
          </ac:picMkLst>
        </pc:picChg>
      </pc:sldChg>
      <pc:sldChg chg="addSp delSp modSp new mod modClrScheme chgLayout modNotesTx">
        <pc:chgData name="Rob Luijten" userId="3656dec8-07ff-49b6-baa7-7de42837e1f6" providerId="ADAL" clId="{FE1907FB-7B8A-4389-AF75-B4DE1D83835F}" dt="2022-02-21T18:55:15.125" v="5816" actId="478"/>
        <pc:sldMkLst>
          <pc:docMk/>
          <pc:sldMk cId="2755738223" sldId="327"/>
        </pc:sldMkLst>
        <pc:spChg chg="mod">
          <ac:chgData name="Rob Luijten" userId="3656dec8-07ff-49b6-baa7-7de42837e1f6" providerId="ADAL" clId="{FE1907FB-7B8A-4389-AF75-B4DE1D83835F}" dt="2022-02-21T18:55:06.589" v="5813" actId="26606"/>
          <ac:spMkLst>
            <pc:docMk/>
            <pc:sldMk cId="2755738223" sldId="327"/>
            <ac:spMk id="2" creationId="{3195D2C2-2692-4094-8AF3-AF83F0D74660}"/>
          </ac:spMkLst>
        </pc:spChg>
        <pc:spChg chg="mod ord">
          <ac:chgData name="Rob Luijten" userId="3656dec8-07ff-49b6-baa7-7de42837e1f6" providerId="ADAL" clId="{FE1907FB-7B8A-4389-AF75-B4DE1D83835F}" dt="2022-02-21T18:55:06.589" v="5813" actId="26606"/>
          <ac:spMkLst>
            <pc:docMk/>
            <pc:sldMk cId="2755738223" sldId="327"/>
            <ac:spMk id="3" creationId="{1E660870-CA0F-4135-BC6C-5BCFFA52C0AF}"/>
          </ac:spMkLst>
        </pc:spChg>
        <pc:spChg chg="mod ord">
          <ac:chgData name="Rob Luijten" userId="3656dec8-07ff-49b6-baa7-7de42837e1f6" providerId="ADAL" clId="{FE1907FB-7B8A-4389-AF75-B4DE1D83835F}" dt="2022-02-21T18:55:06.589" v="5813" actId="26606"/>
          <ac:spMkLst>
            <pc:docMk/>
            <pc:sldMk cId="2755738223" sldId="327"/>
            <ac:spMk id="4" creationId="{5F7F1921-527F-42F9-AC64-47AC07B809A7}"/>
          </ac:spMkLst>
        </pc:spChg>
        <pc:spChg chg="del mod">
          <ac:chgData name="Rob Luijten" userId="3656dec8-07ff-49b6-baa7-7de42837e1f6" providerId="ADAL" clId="{FE1907FB-7B8A-4389-AF75-B4DE1D83835F}" dt="2022-02-21T18:55:13.831" v="5814" actId="478"/>
          <ac:spMkLst>
            <pc:docMk/>
            <pc:sldMk cId="2755738223" sldId="327"/>
            <ac:spMk id="5" creationId="{F8C0E61E-9FA5-48E8-AF46-B2A39DA5F93B}"/>
          </ac:spMkLst>
        </pc:spChg>
        <pc:spChg chg="del mod">
          <ac:chgData name="Rob Luijten" userId="3656dec8-07ff-49b6-baa7-7de42837e1f6" providerId="ADAL" clId="{FE1907FB-7B8A-4389-AF75-B4DE1D83835F}" dt="2022-02-21T18:55:15.125" v="5816" actId="478"/>
          <ac:spMkLst>
            <pc:docMk/>
            <pc:sldMk cId="2755738223" sldId="327"/>
            <ac:spMk id="6" creationId="{E70CDA22-78C3-413C-85EA-18219F337A4B}"/>
          </ac:spMkLst>
        </pc:spChg>
        <pc:spChg chg="add mod">
          <ac:chgData name="Rob Luijten" userId="3656dec8-07ff-49b6-baa7-7de42837e1f6" providerId="ADAL" clId="{FE1907FB-7B8A-4389-AF75-B4DE1D83835F}" dt="2022-02-21T18:55:06.589" v="5813" actId="26606"/>
          <ac:spMkLst>
            <pc:docMk/>
            <pc:sldMk cId="2755738223" sldId="327"/>
            <ac:spMk id="71" creationId="{E0C0CE11-218A-48A1-9DA5-1DDF1F4DFC74}"/>
          </ac:spMkLst>
        </pc:spChg>
        <pc:picChg chg="add mod">
          <ac:chgData name="Rob Luijten" userId="3656dec8-07ff-49b6-baa7-7de42837e1f6" providerId="ADAL" clId="{FE1907FB-7B8A-4389-AF75-B4DE1D83835F}" dt="2022-02-21T18:55:06.589" v="5813" actId="26606"/>
          <ac:picMkLst>
            <pc:docMk/>
            <pc:sldMk cId="2755738223" sldId="327"/>
            <ac:picMk id="7170" creationId="{DA13C88F-D4B1-40EA-BD9D-74EF1D4A6732}"/>
          </ac:picMkLst>
        </pc:picChg>
      </pc:sldChg>
      <pc:sldChg chg="addSp delSp modSp new del mod">
        <pc:chgData name="Rob Luijten" userId="3656dec8-07ff-49b6-baa7-7de42837e1f6" providerId="ADAL" clId="{FE1907FB-7B8A-4389-AF75-B4DE1D83835F}" dt="2022-02-21T18:56:11.625" v="5856" actId="47"/>
        <pc:sldMkLst>
          <pc:docMk/>
          <pc:sldMk cId="447696282" sldId="328"/>
        </pc:sldMkLst>
        <pc:spChg chg="add del mod">
          <ac:chgData name="Rob Luijten" userId="3656dec8-07ff-49b6-baa7-7de42837e1f6" providerId="ADAL" clId="{FE1907FB-7B8A-4389-AF75-B4DE1D83835F}" dt="2022-02-21T18:56:09.216" v="5855" actId="478"/>
          <ac:spMkLst>
            <pc:docMk/>
            <pc:sldMk cId="447696282" sldId="328"/>
            <ac:spMk id="2" creationId="{A2001458-2A81-4569-90DE-717F80B85400}"/>
          </ac:spMkLst>
        </pc:spChg>
        <pc:spChg chg="add del mod">
          <ac:chgData name="Rob Luijten" userId="3656dec8-07ff-49b6-baa7-7de42837e1f6" providerId="ADAL" clId="{FE1907FB-7B8A-4389-AF75-B4DE1D83835F}" dt="2022-02-21T18:56:09.216" v="5855" actId="478"/>
          <ac:spMkLst>
            <pc:docMk/>
            <pc:sldMk cId="447696282" sldId="328"/>
            <ac:spMk id="10" creationId="{A1B19EC3-3FFA-45BF-963D-DEB0DB21F7DD}"/>
          </ac:spMkLst>
        </pc:spChg>
      </pc:sldChg>
      <pc:sldChg chg="new del">
        <pc:chgData name="Rob Luijten" userId="3656dec8-07ff-49b6-baa7-7de42837e1f6" providerId="ADAL" clId="{FE1907FB-7B8A-4389-AF75-B4DE1D83835F}" dt="2022-02-21T18:55:37.051" v="5818" actId="680"/>
        <pc:sldMkLst>
          <pc:docMk/>
          <pc:sldMk cId="527601930" sldId="328"/>
        </pc:sldMkLst>
      </pc:sldChg>
      <pc:sldChg chg="addSp delSp modSp add mod delAnim modAnim">
        <pc:chgData name="Rob Luijten" userId="3656dec8-07ff-49b6-baa7-7de42837e1f6" providerId="ADAL" clId="{FE1907FB-7B8A-4389-AF75-B4DE1D83835F}" dt="2022-02-21T19:04:17.706" v="6876" actId="1037"/>
        <pc:sldMkLst>
          <pc:docMk/>
          <pc:sldMk cId="3560232863" sldId="328"/>
        </pc:sldMkLst>
        <pc:spChg chg="mod">
          <ac:chgData name="Rob Luijten" userId="3656dec8-07ff-49b6-baa7-7de42837e1f6" providerId="ADAL" clId="{FE1907FB-7B8A-4389-AF75-B4DE1D83835F}" dt="2022-02-21T18:56:18.321" v="5886" actId="20577"/>
          <ac:spMkLst>
            <pc:docMk/>
            <pc:sldMk cId="3560232863" sldId="328"/>
            <ac:spMk id="2" creationId="{E2FAE759-BF58-4EE3-92D8-08D86C03821E}"/>
          </ac:spMkLst>
        </pc:spChg>
        <pc:spChg chg="mod">
          <ac:chgData name="Rob Luijten" userId="3656dec8-07ff-49b6-baa7-7de42837e1f6" providerId="ADAL" clId="{FE1907FB-7B8A-4389-AF75-B4DE1D83835F}" dt="2022-02-21T19:02:56.438" v="6860" actId="21"/>
          <ac:spMkLst>
            <pc:docMk/>
            <pc:sldMk cId="3560232863" sldId="328"/>
            <ac:spMk id="3" creationId="{58BDE2DF-E97D-414C-B5FC-81DD5A942A57}"/>
          </ac:spMkLst>
        </pc:spChg>
        <pc:spChg chg="add mod">
          <ac:chgData name="Rob Luijten" userId="3656dec8-07ff-49b6-baa7-7de42837e1f6" providerId="ADAL" clId="{FE1907FB-7B8A-4389-AF75-B4DE1D83835F}" dt="2022-02-21T19:04:17.706" v="6876" actId="1037"/>
          <ac:spMkLst>
            <pc:docMk/>
            <pc:sldMk cId="3560232863" sldId="328"/>
            <ac:spMk id="5" creationId="{FD7BDF60-CA8D-475E-8C05-B382CC604B31}"/>
          </ac:spMkLst>
        </pc:spChg>
        <pc:spChg chg="add mod">
          <ac:chgData name="Rob Luijten" userId="3656dec8-07ff-49b6-baa7-7de42837e1f6" providerId="ADAL" clId="{FE1907FB-7B8A-4389-AF75-B4DE1D83835F}" dt="2022-02-21T18:56:48.925" v="5939" actId="1036"/>
          <ac:spMkLst>
            <pc:docMk/>
            <pc:sldMk cId="3560232863" sldId="328"/>
            <ac:spMk id="6" creationId="{BC51795F-7598-4D31-9C92-3FCD99CD7849}"/>
          </ac:spMkLst>
        </pc:spChg>
        <pc:spChg chg="del">
          <ac:chgData name="Rob Luijten" userId="3656dec8-07ff-49b6-baa7-7de42837e1f6" providerId="ADAL" clId="{FE1907FB-7B8A-4389-AF75-B4DE1D83835F}" dt="2022-02-21T18:56:21.441" v="5887" actId="478"/>
          <ac:spMkLst>
            <pc:docMk/>
            <pc:sldMk cId="3560232863" sldId="328"/>
            <ac:spMk id="7" creationId="{CD573CAA-17D9-4DD6-AA9C-0BAF65DBF806}"/>
          </ac:spMkLst>
        </pc:spChg>
      </pc:sldChg>
      <pc:sldChg chg="delSp modSp add mod modAnim">
        <pc:chgData name="Rob Luijten" userId="3656dec8-07ff-49b6-baa7-7de42837e1f6" providerId="ADAL" clId="{FE1907FB-7B8A-4389-AF75-B4DE1D83835F}" dt="2022-02-21T19:04:48.547" v="6880" actId="20577"/>
        <pc:sldMkLst>
          <pc:docMk/>
          <pc:sldMk cId="493528820" sldId="329"/>
        </pc:sldMkLst>
        <pc:spChg chg="mod">
          <ac:chgData name="Rob Luijten" userId="3656dec8-07ff-49b6-baa7-7de42837e1f6" providerId="ADAL" clId="{FE1907FB-7B8A-4389-AF75-B4DE1D83835F}" dt="2022-02-21T18:59:58.770" v="6579" actId="20577"/>
          <ac:spMkLst>
            <pc:docMk/>
            <pc:sldMk cId="493528820" sldId="329"/>
            <ac:spMk id="2" creationId="{E2FAE759-BF58-4EE3-92D8-08D86C03821E}"/>
          </ac:spMkLst>
        </pc:spChg>
        <pc:spChg chg="mod">
          <ac:chgData name="Rob Luijten" userId="3656dec8-07ff-49b6-baa7-7de42837e1f6" providerId="ADAL" clId="{FE1907FB-7B8A-4389-AF75-B4DE1D83835F}" dt="2022-02-21T19:04:48.547" v="6880" actId="20577"/>
          <ac:spMkLst>
            <pc:docMk/>
            <pc:sldMk cId="493528820" sldId="329"/>
            <ac:spMk id="3" creationId="{58BDE2DF-E97D-414C-B5FC-81DD5A942A57}"/>
          </ac:spMkLst>
        </pc:spChg>
        <pc:spChg chg="del mod">
          <ac:chgData name="Rob Luijten" userId="3656dec8-07ff-49b6-baa7-7de42837e1f6" providerId="ADAL" clId="{FE1907FB-7B8A-4389-AF75-B4DE1D83835F}" dt="2022-02-21T19:00:09.608" v="6584" actId="478"/>
          <ac:spMkLst>
            <pc:docMk/>
            <pc:sldMk cId="493528820" sldId="329"/>
            <ac:spMk id="7" creationId="{CD573CAA-17D9-4DD6-AA9C-0BAF65DBF806}"/>
          </ac:spMkLst>
        </pc:spChg>
      </pc:sldChg>
      <pc:sldChg chg="addSp delSp modSp add mod modAnim modNotesTx">
        <pc:chgData name="Rob Luijten" userId="3656dec8-07ff-49b6-baa7-7de42837e1f6" providerId="ADAL" clId="{FE1907FB-7B8A-4389-AF75-B4DE1D83835F}" dt="2022-02-21T19:09:13.640" v="8002" actId="1076"/>
        <pc:sldMkLst>
          <pc:docMk/>
          <pc:sldMk cId="3229928597" sldId="330"/>
        </pc:sldMkLst>
        <pc:spChg chg="mod">
          <ac:chgData name="Rob Luijten" userId="3656dec8-07ff-49b6-baa7-7de42837e1f6" providerId="ADAL" clId="{FE1907FB-7B8A-4389-AF75-B4DE1D83835F}" dt="2022-02-21T19:04:59.649" v="6896" actId="20577"/>
          <ac:spMkLst>
            <pc:docMk/>
            <pc:sldMk cId="3229928597" sldId="330"/>
            <ac:spMk id="2" creationId="{E1CCBA53-3C6B-4B33-BDFC-71270F1BE367}"/>
          </ac:spMkLst>
        </pc:spChg>
        <pc:spChg chg="mod">
          <ac:chgData name="Rob Luijten" userId="3656dec8-07ff-49b6-baa7-7de42837e1f6" providerId="ADAL" clId="{FE1907FB-7B8A-4389-AF75-B4DE1D83835F}" dt="2022-02-21T19:09:07.699" v="8001" actId="1076"/>
          <ac:spMkLst>
            <pc:docMk/>
            <pc:sldMk cId="3229928597" sldId="330"/>
            <ac:spMk id="3" creationId="{0DC37C02-479E-4C70-9E09-9BF2EDA40E8F}"/>
          </ac:spMkLst>
        </pc:spChg>
        <pc:spChg chg="add mod">
          <ac:chgData name="Rob Luijten" userId="3656dec8-07ff-49b6-baa7-7de42837e1f6" providerId="ADAL" clId="{FE1907FB-7B8A-4389-AF75-B4DE1D83835F}" dt="2022-02-21T19:09:13.640" v="8002" actId="1076"/>
          <ac:spMkLst>
            <pc:docMk/>
            <pc:sldMk cId="3229928597" sldId="330"/>
            <ac:spMk id="6" creationId="{CB2F788F-1ABE-4A64-AC44-2004CAEA4639}"/>
          </ac:spMkLst>
        </pc:spChg>
        <pc:picChg chg="del">
          <ac:chgData name="Rob Luijten" userId="3656dec8-07ff-49b6-baa7-7de42837e1f6" providerId="ADAL" clId="{FE1907FB-7B8A-4389-AF75-B4DE1D83835F}" dt="2022-02-21T19:05:02.579" v="6897" actId="478"/>
          <ac:picMkLst>
            <pc:docMk/>
            <pc:sldMk cId="3229928597" sldId="330"/>
            <ac:picMk id="1026" creationId="{330C4097-A074-4F9C-B3EF-4EC1F684D3C0}"/>
          </ac:picMkLst>
        </pc:picChg>
      </pc:sldChg>
      <pc:sldChg chg="delSp modSp add mod ord">
        <pc:chgData name="Rob Luijten" userId="3656dec8-07ff-49b6-baa7-7de42837e1f6" providerId="ADAL" clId="{FE1907FB-7B8A-4389-AF75-B4DE1D83835F}" dt="2022-02-21T19:21:53.039" v="8869" actId="1076"/>
        <pc:sldMkLst>
          <pc:docMk/>
          <pc:sldMk cId="541141852" sldId="331"/>
        </pc:sldMkLst>
        <pc:spChg chg="del mod">
          <ac:chgData name="Rob Luijten" userId="3656dec8-07ff-49b6-baa7-7de42837e1f6" providerId="ADAL" clId="{FE1907FB-7B8A-4389-AF75-B4DE1D83835F}" dt="2022-02-21T19:20:16.639" v="8575" actId="478"/>
          <ac:spMkLst>
            <pc:docMk/>
            <pc:sldMk cId="541141852" sldId="331"/>
            <ac:spMk id="5" creationId="{AEC201C4-80AF-410D-9722-DA8B631DE67C}"/>
          </ac:spMkLst>
        </pc:spChg>
        <pc:spChg chg="mod">
          <ac:chgData name="Rob Luijten" userId="3656dec8-07ff-49b6-baa7-7de42837e1f6" providerId="ADAL" clId="{FE1907FB-7B8A-4389-AF75-B4DE1D83835F}" dt="2022-02-21T19:21:53.039" v="8869" actId="1076"/>
          <ac:spMkLst>
            <pc:docMk/>
            <pc:sldMk cId="541141852" sldId="331"/>
            <ac:spMk id="8" creationId="{2E58751F-FA98-4DF6-BF0C-E4D07A83E432}"/>
          </ac:spMkLst>
        </pc:spChg>
        <pc:spChg chg="mod">
          <ac:chgData name="Rob Luijten" userId="3656dec8-07ff-49b6-baa7-7de42837e1f6" providerId="ADAL" clId="{FE1907FB-7B8A-4389-AF75-B4DE1D83835F}" dt="2022-02-21T19:17:51.216" v="8030" actId="20577"/>
          <ac:spMkLst>
            <pc:docMk/>
            <pc:sldMk cId="541141852" sldId="331"/>
            <ac:spMk id="9" creationId="{FD25673A-273D-4FB9-BD11-28B8206B1CA8}"/>
          </ac:spMkLst>
        </pc:spChg>
        <pc:spChg chg="del">
          <ac:chgData name="Rob Luijten" userId="3656dec8-07ff-49b6-baa7-7de42837e1f6" providerId="ADAL" clId="{FE1907FB-7B8A-4389-AF75-B4DE1D83835F}" dt="2022-02-21T19:17:53.800" v="8031" actId="478"/>
          <ac:spMkLst>
            <pc:docMk/>
            <pc:sldMk cId="541141852" sldId="331"/>
            <ac:spMk id="13" creationId="{DA9880A2-D8C3-4D88-BB6D-DF530C7C6F30}"/>
          </ac:spMkLst>
        </pc:spChg>
      </pc:sldChg>
      <pc:sldChg chg="modSp add mod">
        <pc:chgData name="Rob Luijten" userId="3656dec8-07ff-49b6-baa7-7de42837e1f6" providerId="ADAL" clId="{FE1907FB-7B8A-4389-AF75-B4DE1D83835F}" dt="2022-02-21T19:21:47.920" v="8868" actId="1076"/>
        <pc:sldMkLst>
          <pc:docMk/>
          <pc:sldMk cId="3109364305" sldId="332"/>
        </pc:sldMkLst>
        <pc:spChg chg="mod">
          <ac:chgData name="Rob Luijten" userId="3656dec8-07ff-49b6-baa7-7de42837e1f6" providerId="ADAL" clId="{FE1907FB-7B8A-4389-AF75-B4DE1D83835F}" dt="2022-02-21T19:21:47.920" v="8868" actId="1076"/>
          <ac:spMkLst>
            <pc:docMk/>
            <pc:sldMk cId="3109364305" sldId="332"/>
            <ac:spMk id="5" creationId="{AEC201C4-80AF-410D-9722-DA8B631DE67C}"/>
          </ac:spMkLst>
        </pc:spChg>
        <pc:spChg chg="mod">
          <ac:chgData name="Rob Luijten" userId="3656dec8-07ff-49b6-baa7-7de42837e1f6" providerId="ADAL" clId="{FE1907FB-7B8A-4389-AF75-B4DE1D83835F}" dt="2022-02-21T19:21:43.400" v="8867" actId="20577"/>
          <ac:spMkLst>
            <pc:docMk/>
            <pc:sldMk cId="3109364305" sldId="332"/>
            <ac:spMk id="8" creationId="{2E58751F-FA98-4DF6-BF0C-E4D07A83E432}"/>
          </ac:spMkLst>
        </pc:spChg>
      </pc:sldChg>
      <pc:sldChg chg="modSp add mod">
        <pc:chgData name="Rob Luijten" userId="3656dec8-07ff-49b6-baa7-7de42837e1f6" providerId="ADAL" clId="{FE1907FB-7B8A-4389-AF75-B4DE1D83835F}" dt="2022-02-21T19:28:53.314" v="10151" actId="20577"/>
        <pc:sldMkLst>
          <pc:docMk/>
          <pc:sldMk cId="1131931535" sldId="333"/>
        </pc:sldMkLst>
        <pc:spChg chg="mod">
          <ac:chgData name="Rob Luijten" userId="3656dec8-07ff-49b6-baa7-7de42837e1f6" providerId="ADAL" clId="{FE1907FB-7B8A-4389-AF75-B4DE1D83835F}" dt="2022-02-21T19:28:53.314" v="10151" actId="20577"/>
          <ac:spMkLst>
            <pc:docMk/>
            <pc:sldMk cId="1131931535" sldId="333"/>
            <ac:spMk id="8" creationId="{2E58751F-FA98-4DF6-BF0C-E4D07A83E432}"/>
          </ac:spMkLst>
        </pc:spChg>
      </pc:sldChg>
      <pc:sldChg chg="add del">
        <pc:chgData name="Rob Luijten" userId="3656dec8-07ff-49b6-baa7-7de42837e1f6" providerId="ADAL" clId="{FE1907FB-7B8A-4389-AF75-B4DE1D83835F}" dt="2022-02-21T19:21:27.398" v="8857"/>
        <pc:sldMkLst>
          <pc:docMk/>
          <pc:sldMk cId="3301799502" sldId="333"/>
        </pc:sldMkLst>
      </pc:sldChg>
      <pc:sldChg chg="modSp add mod">
        <pc:chgData name="Rob Luijten" userId="3656dec8-07ff-49b6-baa7-7de42837e1f6" providerId="ADAL" clId="{FE1907FB-7B8A-4389-AF75-B4DE1D83835F}" dt="2022-02-21T19:26:45.154" v="9711" actId="20577"/>
        <pc:sldMkLst>
          <pc:docMk/>
          <pc:sldMk cId="1183282015" sldId="334"/>
        </pc:sldMkLst>
        <pc:spChg chg="mod">
          <ac:chgData name="Rob Luijten" userId="3656dec8-07ff-49b6-baa7-7de42837e1f6" providerId="ADAL" clId="{FE1907FB-7B8A-4389-AF75-B4DE1D83835F}" dt="2022-02-21T19:26:45.154" v="9711" actId="20577"/>
          <ac:spMkLst>
            <pc:docMk/>
            <pc:sldMk cId="1183282015" sldId="334"/>
            <ac:spMk id="8" creationId="{2E58751F-FA98-4DF6-BF0C-E4D07A83E432}"/>
          </ac:spMkLst>
        </pc:spChg>
      </pc:sldChg>
      <pc:sldChg chg="modSp add mod">
        <pc:chgData name="Rob Luijten" userId="3656dec8-07ff-49b6-baa7-7de42837e1f6" providerId="ADAL" clId="{FE1907FB-7B8A-4389-AF75-B4DE1D83835F}" dt="2022-02-21T19:29:39.874" v="10153" actId="20577"/>
        <pc:sldMkLst>
          <pc:docMk/>
          <pc:sldMk cId="2004862355" sldId="335"/>
        </pc:sldMkLst>
        <pc:spChg chg="mod">
          <ac:chgData name="Rob Luijten" userId="3656dec8-07ff-49b6-baa7-7de42837e1f6" providerId="ADAL" clId="{FE1907FB-7B8A-4389-AF75-B4DE1D83835F}" dt="2022-02-21T19:29:39.874" v="10153" actId="20577"/>
          <ac:spMkLst>
            <pc:docMk/>
            <pc:sldMk cId="2004862355" sldId="335"/>
            <ac:spMk id="8" creationId="{2E58751F-FA98-4DF6-BF0C-E4D07A83E432}"/>
          </ac:spMkLst>
        </pc:spChg>
      </pc:sldChg>
    </pc:docChg>
  </pc:docChgLst>
  <pc:docChgLst>
    <pc:chgData name="Rob Luijten" userId="3656dec8-07ff-49b6-baa7-7de42837e1f6" providerId="ADAL" clId="{CAC89BD2-A2F0-459D-B554-0732FB89D332}"/>
    <pc:docChg chg="undo custSel addSld delSld modSld">
      <pc:chgData name="Rob Luijten" userId="3656dec8-07ff-49b6-baa7-7de42837e1f6" providerId="ADAL" clId="{CAC89BD2-A2F0-459D-B554-0732FB89D332}" dt="2022-05-10T06:51:30.970" v="321" actId="1076"/>
      <pc:docMkLst>
        <pc:docMk/>
      </pc:docMkLst>
      <pc:sldChg chg="addSp delSp modSp mod">
        <pc:chgData name="Rob Luijten" userId="3656dec8-07ff-49b6-baa7-7de42837e1f6" providerId="ADAL" clId="{CAC89BD2-A2F0-459D-B554-0732FB89D332}" dt="2022-05-10T06:51:30.970" v="321" actId="1076"/>
        <pc:sldMkLst>
          <pc:docMk/>
          <pc:sldMk cId="2574358565" sldId="257"/>
        </pc:sldMkLst>
        <pc:spChg chg="mod">
          <ac:chgData name="Rob Luijten" userId="3656dec8-07ff-49b6-baa7-7de42837e1f6" providerId="ADAL" clId="{CAC89BD2-A2F0-459D-B554-0732FB89D332}" dt="2022-05-10T06:51:30.970" v="321" actId="1076"/>
          <ac:spMkLst>
            <pc:docMk/>
            <pc:sldMk cId="2574358565" sldId="257"/>
            <ac:spMk id="2" creationId="{00000000-0000-0000-0000-000000000000}"/>
          </ac:spMkLst>
        </pc:spChg>
        <pc:spChg chg="mod">
          <ac:chgData name="Rob Luijten" userId="3656dec8-07ff-49b6-baa7-7de42837e1f6" providerId="ADAL" clId="{CAC89BD2-A2F0-459D-B554-0732FB89D332}" dt="2022-05-10T06:51:30.970" v="321" actId="1076"/>
          <ac:spMkLst>
            <pc:docMk/>
            <pc:sldMk cId="2574358565" sldId="257"/>
            <ac:spMk id="3" creationId="{00000000-0000-0000-0000-000000000000}"/>
          </ac:spMkLst>
        </pc:spChg>
        <pc:picChg chg="add mod">
          <ac:chgData name="Rob Luijten" userId="3656dec8-07ff-49b6-baa7-7de42837e1f6" providerId="ADAL" clId="{CAC89BD2-A2F0-459D-B554-0732FB89D332}" dt="2022-05-10T06:51:20.922" v="319" actId="1076"/>
          <ac:picMkLst>
            <pc:docMk/>
            <pc:sldMk cId="2574358565" sldId="257"/>
            <ac:picMk id="1026" creationId="{A972B22B-5F2F-B5FB-A4D2-6F949CF54288}"/>
          </ac:picMkLst>
        </pc:picChg>
        <pc:picChg chg="del">
          <ac:chgData name="Rob Luijten" userId="3656dec8-07ff-49b6-baa7-7de42837e1f6" providerId="ADAL" clId="{CAC89BD2-A2F0-459D-B554-0732FB89D332}" dt="2022-05-09T11:48:25.311" v="29" actId="478"/>
          <ac:picMkLst>
            <pc:docMk/>
            <pc:sldMk cId="2574358565" sldId="257"/>
            <ac:picMk id="1028" creationId="{C1C9B78E-9B31-42C1-8D7F-97C9851FCE9E}"/>
          </ac:picMkLst>
        </pc:picChg>
      </pc:sldChg>
      <pc:sldChg chg="modSp mod">
        <pc:chgData name="Rob Luijten" userId="3656dec8-07ff-49b6-baa7-7de42837e1f6" providerId="ADAL" clId="{CAC89BD2-A2F0-459D-B554-0732FB89D332}" dt="2022-05-09T11:49:29.973" v="105" actId="1038"/>
        <pc:sldMkLst>
          <pc:docMk/>
          <pc:sldMk cId="2725839977" sldId="307"/>
        </pc:sldMkLst>
        <pc:spChg chg="mod">
          <ac:chgData name="Rob Luijten" userId="3656dec8-07ff-49b6-baa7-7de42837e1f6" providerId="ADAL" clId="{CAC89BD2-A2F0-459D-B554-0732FB89D332}" dt="2022-05-09T11:49:29.973" v="105" actId="1038"/>
          <ac:spMkLst>
            <pc:docMk/>
            <pc:sldMk cId="2725839977" sldId="307"/>
            <ac:spMk id="13" creationId="{DA9880A2-D8C3-4D88-BB6D-DF530C7C6F30}"/>
          </ac:spMkLst>
        </pc:spChg>
      </pc:sldChg>
      <pc:sldChg chg="del">
        <pc:chgData name="Rob Luijten" userId="3656dec8-07ff-49b6-baa7-7de42837e1f6" providerId="ADAL" clId="{CAC89BD2-A2F0-459D-B554-0732FB89D332}" dt="2022-05-09T11:48:16.563" v="6" actId="47"/>
        <pc:sldMkLst>
          <pc:docMk/>
          <pc:sldMk cId="1080926081" sldId="309"/>
        </pc:sldMkLst>
      </pc:sldChg>
      <pc:sldChg chg="del">
        <pc:chgData name="Rob Luijten" userId="3656dec8-07ff-49b6-baa7-7de42837e1f6" providerId="ADAL" clId="{CAC89BD2-A2F0-459D-B554-0732FB89D332}" dt="2022-05-09T11:48:18.965" v="21" actId="47"/>
        <pc:sldMkLst>
          <pc:docMk/>
          <pc:sldMk cId="3450156338" sldId="310"/>
        </pc:sldMkLst>
      </pc:sldChg>
      <pc:sldChg chg="del">
        <pc:chgData name="Rob Luijten" userId="3656dec8-07ff-49b6-baa7-7de42837e1f6" providerId="ADAL" clId="{CAC89BD2-A2F0-459D-B554-0732FB89D332}" dt="2022-05-09T11:48:16.733" v="7" actId="47"/>
        <pc:sldMkLst>
          <pc:docMk/>
          <pc:sldMk cId="1564067866" sldId="311"/>
        </pc:sldMkLst>
      </pc:sldChg>
      <pc:sldChg chg="del">
        <pc:chgData name="Rob Luijten" userId="3656dec8-07ff-49b6-baa7-7de42837e1f6" providerId="ADAL" clId="{CAC89BD2-A2F0-459D-B554-0732FB89D332}" dt="2022-05-09T11:48:16.401" v="5" actId="47"/>
        <pc:sldMkLst>
          <pc:docMk/>
          <pc:sldMk cId="1146338" sldId="312"/>
        </pc:sldMkLst>
      </pc:sldChg>
      <pc:sldChg chg="del">
        <pc:chgData name="Rob Luijten" userId="3656dec8-07ff-49b6-baa7-7de42837e1f6" providerId="ADAL" clId="{CAC89BD2-A2F0-459D-B554-0732FB89D332}" dt="2022-05-09T11:48:18.626" v="19" actId="47"/>
        <pc:sldMkLst>
          <pc:docMk/>
          <pc:sldMk cId="1621896118" sldId="313"/>
        </pc:sldMkLst>
      </pc:sldChg>
      <pc:sldChg chg="del">
        <pc:chgData name="Rob Luijten" userId="3656dec8-07ff-49b6-baa7-7de42837e1f6" providerId="ADAL" clId="{CAC89BD2-A2F0-459D-B554-0732FB89D332}" dt="2022-05-09T11:48:18.332" v="17" actId="47"/>
        <pc:sldMkLst>
          <pc:docMk/>
          <pc:sldMk cId="884016806" sldId="314"/>
        </pc:sldMkLst>
      </pc:sldChg>
      <pc:sldChg chg="modSp mod">
        <pc:chgData name="Rob Luijten" userId="3656dec8-07ff-49b6-baa7-7de42837e1f6" providerId="ADAL" clId="{CAC89BD2-A2F0-459D-B554-0732FB89D332}" dt="2022-05-10T06:16:33.703" v="106" actId="1076"/>
        <pc:sldMkLst>
          <pc:docMk/>
          <pc:sldMk cId="1557134967" sldId="314"/>
        </pc:sldMkLst>
        <pc:picChg chg="mod">
          <ac:chgData name="Rob Luijten" userId="3656dec8-07ff-49b6-baa7-7de42837e1f6" providerId="ADAL" clId="{CAC89BD2-A2F0-459D-B554-0732FB89D332}" dt="2022-05-10T06:16:33.703" v="106" actId="1076"/>
          <ac:picMkLst>
            <pc:docMk/>
            <pc:sldMk cId="1557134967" sldId="314"/>
            <ac:picMk id="6" creationId="{7A5A732D-2653-54C3-2309-907CE5868E9A}"/>
          </ac:picMkLst>
        </pc:picChg>
      </pc:sldChg>
      <pc:sldChg chg="addSp modSp mod">
        <pc:chgData name="Rob Luijten" userId="3656dec8-07ff-49b6-baa7-7de42837e1f6" providerId="ADAL" clId="{CAC89BD2-A2F0-459D-B554-0732FB89D332}" dt="2022-05-10T06:40:03.958" v="271" actId="1076"/>
        <pc:sldMkLst>
          <pc:docMk/>
          <pc:sldMk cId="3183798312" sldId="315"/>
        </pc:sldMkLst>
        <pc:spChg chg="add mod">
          <ac:chgData name="Rob Luijten" userId="3656dec8-07ff-49b6-baa7-7de42837e1f6" providerId="ADAL" clId="{CAC89BD2-A2F0-459D-B554-0732FB89D332}" dt="2022-05-10T06:40:03.958" v="271" actId="1076"/>
          <ac:spMkLst>
            <pc:docMk/>
            <pc:sldMk cId="3183798312" sldId="315"/>
            <ac:spMk id="5" creationId="{17049CC3-2E61-E9AC-4BD2-76421938831E}"/>
          </ac:spMkLst>
        </pc:spChg>
      </pc:sldChg>
      <pc:sldChg chg="del">
        <pc:chgData name="Rob Luijten" userId="3656dec8-07ff-49b6-baa7-7de42837e1f6" providerId="ADAL" clId="{CAC89BD2-A2F0-459D-B554-0732FB89D332}" dt="2022-05-09T11:48:18.813" v="20" actId="47"/>
        <pc:sldMkLst>
          <pc:docMk/>
          <pc:sldMk cId="3625606005" sldId="315"/>
        </pc:sldMkLst>
      </pc:sldChg>
      <pc:sldChg chg="del">
        <pc:chgData name="Rob Luijten" userId="3656dec8-07ff-49b6-baa7-7de42837e1f6" providerId="ADAL" clId="{CAC89BD2-A2F0-459D-B554-0732FB89D332}" dt="2022-05-09T11:48:17.984" v="15" actId="47"/>
        <pc:sldMkLst>
          <pc:docMk/>
          <pc:sldMk cId="3066017020" sldId="316"/>
        </pc:sldMkLst>
      </pc:sldChg>
      <pc:sldChg chg="addSp modSp mod">
        <pc:chgData name="Rob Luijten" userId="3656dec8-07ff-49b6-baa7-7de42837e1f6" providerId="ADAL" clId="{CAC89BD2-A2F0-459D-B554-0732FB89D332}" dt="2022-05-10T06:42:20.548" v="315" actId="1036"/>
        <pc:sldMkLst>
          <pc:docMk/>
          <pc:sldMk cId="1775304980" sldId="317"/>
        </pc:sldMkLst>
        <pc:spChg chg="mod">
          <ac:chgData name="Rob Luijten" userId="3656dec8-07ff-49b6-baa7-7de42837e1f6" providerId="ADAL" clId="{CAC89BD2-A2F0-459D-B554-0732FB89D332}" dt="2022-05-10T06:16:48.820" v="112" actId="5793"/>
          <ac:spMkLst>
            <pc:docMk/>
            <pc:sldMk cId="1775304980" sldId="317"/>
            <ac:spMk id="5" creationId="{C3709ED5-046B-1CB0-02CB-88397B75EB70}"/>
          </ac:spMkLst>
        </pc:spChg>
        <pc:spChg chg="add mod">
          <ac:chgData name="Rob Luijten" userId="3656dec8-07ff-49b6-baa7-7de42837e1f6" providerId="ADAL" clId="{CAC89BD2-A2F0-459D-B554-0732FB89D332}" dt="2022-05-10T06:42:20.548" v="315" actId="1036"/>
          <ac:spMkLst>
            <pc:docMk/>
            <pc:sldMk cId="1775304980" sldId="317"/>
            <ac:spMk id="7" creationId="{211735BD-7910-9D9F-74FB-D294DABBC565}"/>
          </ac:spMkLst>
        </pc:spChg>
      </pc:sldChg>
      <pc:sldChg chg="del">
        <pc:chgData name="Rob Luijten" userId="3656dec8-07ff-49b6-baa7-7de42837e1f6" providerId="ADAL" clId="{CAC89BD2-A2F0-459D-B554-0732FB89D332}" dt="2022-05-09T11:48:17.651" v="13" actId="47"/>
        <pc:sldMkLst>
          <pc:docMk/>
          <pc:sldMk cId="4151936239" sldId="317"/>
        </pc:sldMkLst>
      </pc:sldChg>
      <pc:sldChg chg="del">
        <pc:chgData name="Rob Luijten" userId="3656dec8-07ff-49b6-baa7-7de42837e1f6" providerId="ADAL" clId="{CAC89BD2-A2F0-459D-B554-0732FB89D332}" dt="2022-05-09T11:48:17.366" v="11" actId="47"/>
        <pc:sldMkLst>
          <pc:docMk/>
          <pc:sldMk cId="3310071840" sldId="318"/>
        </pc:sldMkLst>
      </pc:sldChg>
      <pc:sldChg chg="modSp mod">
        <pc:chgData name="Rob Luijten" userId="3656dec8-07ff-49b6-baa7-7de42837e1f6" providerId="ADAL" clId="{CAC89BD2-A2F0-459D-B554-0732FB89D332}" dt="2022-05-10T06:41:14.311" v="272" actId="1076"/>
        <pc:sldMkLst>
          <pc:docMk/>
          <pc:sldMk cId="3387033679" sldId="318"/>
        </pc:sldMkLst>
        <pc:spChg chg="mod">
          <ac:chgData name="Rob Luijten" userId="3656dec8-07ff-49b6-baa7-7de42837e1f6" providerId="ADAL" clId="{CAC89BD2-A2F0-459D-B554-0732FB89D332}" dt="2022-05-10T06:41:14.311" v="272" actId="1076"/>
          <ac:spMkLst>
            <pc:docMk/>
            <pc:sldMk cId="3387033679" sldId="318"/>
            <ac:spMk id="3" creationId="{99E99D15-9AF9-2937-087C-2553093188C8}"/>
          </ac:spMkLst>
        </pc:spChg>
      </pc:sldChg>
      <pc:sldChg chg="del">
        <pc:chgData name="Rob Luijten" userId="3656dec8-07ff-49b6-baa7-7de42837e1f6" providerId="ADAL" clId="{CAC89BD2-A2F0-459D-B554-0732FB89D332}" dt="2022-05-09T11:48:18.470" v="18" actId="47"/>
        <pc:sldMkLst>
          <pc:docMk/>
          <pc:sldMk cId="524375848" sldId="319"/>
        </pc:sldMkLst>
      </pc:sldChg>
      <pc:sldChg chg="modSp mod">
        <pc:chgData name="Rob Luijten" userId="3656dec8-07ff-49b6-baa7-7de42837e1f6" providerId="ADAL" clId="{CAC89BD2-A2F0-459D-B554-0732FB89D332}" dt="2022-05-10T06:20:54.975" v="209" actId="1076"/>
        <pc:sldMkLst>
          <pc:docMk/>
          <pc:sldMk cId="1179809437" sldId="319"/>
        </pc:sldMkLst>
        <pc:spChg chg="mod">
          <ac:chgData name="Rob Luijten" userId="3656dec8-07ff-49b6-baa7-7de42837e1f6" providerId="ADAL" clId="{CAC89BD2-A2F0-459D-B554-0732FB89D332}" dt="2022-05-10T06:20:49.057" v="207" actId="403"/>
          <ac:spMkLst>
            <pc:docMk/>
            <pc:sldMk cId="1179809437" sldId="319"/>
            <ac:spMk id="5" creationId="{C3709ED5-046B-1CB0-02CB-88397B75EB70}"/>
          </ac:spMkLst>
        </pc:spChg>
        <pc:picChg chg="mod">
          <ac:chgData name="Rob Luijten" userId="3656dec8-07ff-49b6-baa7-7de42837e1f6" providerId="ADAL" clId="{CAC89BD2-A2F0-459D-B554-0732FB89D332}" dt="2022-05-10T06:20:54.975" v="209" actId="1076"/>
          <ac:picMkLst>
            <pc:docMk/>
            <pc:sldMk cId="1179809437" sldId="319"/>
            <ac:picMk id="9" creationId="{3513B637-F4C6-EBAF-4962-05E1851EE0BB}"/>
          </ac:picMkLst>
        </pc:picChg>
      </pc:sldChg>
      <pc:sldChg chg="modSp mod">
        <pc:chgData name="Rob Luijten" userId="3656dec8-07ff-49b6-baa7-7de42837e1f6" providerId="ADAL" clId="{CAC89BD2-A2F0-459D-B554-0732FB89D332}" dt="2022-05-10T06:20:42.855" v="205" actId="1076"/>
        <pc:sldMkLst>
          <pc:docMk/>
          <pc:sldMk cId="393778402" sldId="320"/>
        </pc:sldMkLst>
        <pc:spChg chg="mod">
          <ac:chgData name="Rob Luijten" userId="3656dec8-07ff-49b6-baa7-7de42837e1f6" providerId="ADAL" clId="{CAC89BD2-A2F0-459D-B554-0732FB89D332}" dt="2022-05-10T06:20:38.515" v="203" actId="403"/>
          <ac:spMkLst>
            <pc:docMk/>
            <pc:sldMk cId="393778402" sldId="320"/>
            <ac:spMk id="5" creationId="{C3709ED5-046B-1CB0-02CB-88397B75EB70}"/>
          </ac:spMkLst>
        </pc:spChg>
        <pc:spChg chg="mod">
          <ac:chgData name="Rob Luijten" userId="3656dec8-07ff-49b6-baa7-7de42837e1f6" providerId="ADAL" clId="{CAC89BD2-A2F0-459D-B554-0732FB89D332}" dt="2022-05-10T06:20:35.044" v="201" actId="1076"/>
          <ac:spMkLst>
            <pc:docMk/>
            <pc:sldMk cId="393778402" sldId="320"/>
            <ac:spMk id="9" creationId="{5F5A5F80-648B-6E42-C7FC-A00B4BCF2803}"/>
          </ac:spMkLst>
        </pc:spChg>
        <pc:spChg chg="mod">
          <ac:chgData name="Rob Luijten" userId="3656dec8-07ff-49b6-baa7-7de42837e1f6" providerId="ADAL" clId="{CAC89BD2-A2F0-459D-B554-0732FB89D332}" dt="2022-05-10T06:20:35.044" v="201" actId="1076"/>
          <ac:spMkLst>
            <pc:docMk/>
            <pc:sldMk cId="393778402" sldId="320"/>
            <ac:spMk id="10" creationId="{5A61C69D-D97E-9442-D7C6-489E332ECFCE}"/>
          </ac:spMkLst>
        </pc:spChg>
        <pc:spChg chg="mod">
          <ac:chgData name="Rob Luijten" userId="3656dec8-07ff-49b6-baa7-7de42837e1f6" providerId="ADAL" clId="{CAC89BD2-A2F0-459D-B554-0732FB89D332}" dt="2022-05-10T06:20:35.044" v="201" actId="1076"/>
          <ac:spMkLst>
            <pc:docMk/>
            <pc:sldMk cId="393778402" sldId="320"/>
            <ac:spMk id="11" creationId="{E82789FD-0E10-500F-CDED-5124F48F4A3E}"/>
          </ac:spMkLst>
        </pc:spChg>
        <pc:picChg chg="mod">
          <ac:chgData name="Rob Luijten" userId="3656dec8-07ff-49b6-baa7-7de42837e1f6" providerId="ADAL" clId="{CAC89BD2-A2F0-459D-B554-0732FB89D332}" dt="2022-05-10T06:20:35.044" v="201" actId="1076"/>
          <ac:picMkLst>
            <pc:docMk/>
            <pc:sldMk cId="393778402" sldId="320"/>
            <ac:picMk id="6" creationId="{40815B7B-D268-737B-FF47-57001E58CA0A}"/>
          </ac:picMkLst>
        </pc:picChg>
        <pc:picChg chg="mod">
          <ac:chgData name="Rob Luijten" userId="3656dec8-07ff-49b6-baa7-7de42837e1f6" providerId="ADAL" clId="{CAC89BD2-A2F0-459D-B554-0732FB89D332}" dt="2022-05-10T06:20:35.044" v="201" actId="1076"/>
          <ac:picMkLst>
            <pc:docMk/>
            <pc:sldMk cId="393778402" sldId="320"/>
            <ac:picMk id="8" creationId="{C4806B5C-6532-6A39-0C55-477033EE0B07}"/>
          </ac:picMkLst>
        </pc:picChg>
        <pc:picChg chg="mod">
          <ac:chgData name="Rob Luijten" userId="3656dec8-07ff-49b6-baa7-7de42837e1f6" providerId="ADAL" clId="{CAC89BD2-A2F0-459D-B554-0732FB89D332}" dt="2022-05-10T06:20:42.855" v="205" actId="1076"/>
          <ac:picMkLst>
            <pc:docMk/>
            <pc:sldMk cId="393778402" sldId="320"/>
            <ac:picMk id="12" creationId="{2E3FCDB6-FC72-DE8E-DC07-297BA99BD38D}"/>
          </ac:picMkLst>
        </pc:picChg>
      </pc:sldChg>
      <pc:sldChg chg="del">
        <pc:chgData name="Rob Luijten" userId="3656dec8-07ff-49b6-baa7-7de42837e1f6" providerId="ADAL" clId="{CAC89BD2-A2F0-459D-B554-0732FB89D332}" dt="2022-05-09T11:48:18.121" v="16" actId="47"/>
        <pc:sldMkLst>
          <pc:docMk/>
          <pc:sldMk cId="4127801797" sldId="320"/>
        </pc:sldMkLst>
      </pc:sldChg>
      <pc:sldChg chg="del">
        <pc:chgData name="Rob Luijten" userId="3656dec8-07ff-49b6-baa7-7de42837e1f6" providerId="ADAL" clId="{CAC89BD2-A2F0-459D-B554-0732FB89D332}" dt="2022-05-09T11:48:17.914" v="14" actId="47"/>
        <pc:sldMkLst>
          <pc:docMk/>
          <pc:sldMk cId="2165530684" sldId="321"/>
        </pc:sldMkLst>
      </pc:sldChg>
      <pc:sldChg chg="modSp mod">
        <pc:chgData name="Rob Luijten" userId="3656dec8-07ff-49b6-baa7-7de42837e1f6" providerId="ADAL" clId="{CAC89BD2-A2F0-459D-B554-0732FB89D332}" dt="2022-05-10T06:20:26.683" v="200" actId="403"/>
        <pc:sldMkLst>
          <pc:docMk/>
          <pc:sldMk cId="4022328310" sldId="321"/>
        </pc:sldMkLst>
        <pc:spChg chg="mod">
          <ac:chgData name="Rob Luijten" userId="3656dec8-07ff-49b6-baa7-7de42837e1f6" providerId="ADAL" clId="{CAC89BD2-A2F0-459D-B554-0732FB89D332}" dt="2022-05-10T06:20:26.683" v="200" actId="403"/>
          <ac:spMkLst>
            <pc:docMk/>
            <pc:sldMk cId="4022328310" sldId="321"/>
            <ac:spMk id="5" creationId="{C3709ED5-046B-1CB0-02CB-88397B75EB70}"/>
          </ac:spMkLst>
        </pc:spChg>
      </pc:sldChg>
      <pc:sldChg chg="modSp mod">
        <pc:chgData name="Rob Luijten" userId="3656dec8-07ff-49b6-baa7-7de42837e1f6" providerId="ADAL" clId="{CAC89BD2-A2F0-459D-B554-0732FB89D332}" dt="2022-05-10T06:20:22.458" v="198" actId="403"/>
        <pc:sldMkLst>
          <pc:docMk/>
          <pc:sldMk cId="2465515444" sldId="322"/>
        </pc:sldMkLst>
        <pc:spChg chg="mod">
          <ac:chgData name="Rob Luijten" userId="3656dec8-07ff-49b6-baa7-7de42837e1f6" providerId="ADAL" clId="{CAC89BD2-A2F0-459D-B554-0732FB89D332}" dt="2022-05-10T06:20:22.458" v="198" actId="403"/>
          <ac:spMkLst>
            <pc:docMk/>
            <pc:sldMk cId="2465515444" sldId="322"/>
            <ac:spMk id="5" creationId="{C3709ED5-046B-1CB0-02CB-88397B75EB70}"/>
          </ac:spMkLst>
        </pc:spChg>
      </pc:sldChg>
      <pc:sldChg chg="addSp delSp modSp mod">
        <pc:chgData name="Rob Luijten" userId="3656dec8-07ff-49b6-baa7-7de42837e1f6" providerId="ADAL" clId="{CAC89BD2-A2F0-459D-B554-0732FB89D332}" dt="2022-05-10T06:18:43.880" v="175" actId="1076"/>
        <pc:sldMkLst>
          <pc:docMk/>
          <pc:sldMk cId="2107240282" sldId="323"/>
        </pc:sldMkLst>
        <pc:spChg chg="del mod">
          <ac:chgData name="Rob Luijten" userId="3656dec8-07ff-49b6-baa7-7de42837e1f6" providerId="ADAL" clId="{CAC89BD2-A2F0-459D-B554-0732FB89D332}" dt="2022-05-10T06:18:21.345" v="167" actId="478"/>
          <ac:spMkLst>
            <pc:docMk/>
            <pc:sldMk cId="2107240282" sldId="323"/>
            <ac:spMk id="2" creationId="{35E2BA68-3F24-7E0F-73BC-AADDDF8FD972}"/>
          </ac:spMkLst>
        </pc:spChg>
        <pc:spChg chg="del">
          <ac:chgData name="Rob Luijten" userId="3656dec8-07ff-49b6-baa7-7de42837e1f6" providerId="ADAL" clId="{CAC89BD2-A2F0-459D-B554-0732FB89D332}" dt="2022-05-10T06:18:25.161" v="169" actId="478"/>
          <ac:spMkLst>
            <pc:docMk/>
            <pc:sldMk cId="2107240282" sldId="323"/>
            <ac:spMk id="5" creationId="{C3709ED5-046B-1CB0-02CB-88397B75EB70}"/>
          </ac:spMkLst>
        </pc:spChg>
        <pc:spChg chg="add del mod">
          <ac:chgData name="Rob Luijten" userId="3656dec8-07ff-49b6-baa7-7de42837e1f6" providerId="ADAL" clId="{CAC89BD2-A2F0-459D-B554-0732FB89D332}" dt="2022-05-10T06:18:23.831" v="168" actId="478"/>
          <ac:spMkLst>
            <pc:docMk/>
            <pc:sldMk cId="2107240282" sldId="323"/>
            <ac:spMk id="6" creationId="{7A4FA359-A082-AD10-FBA0-D92169647C31}"/>
          </ac:spMkLst>
        </pc:spChg>
        <pc:spChg chg="add del mod">
          <ac:chgData name="Rob Luijten" userId="3656dec8-07ff-49b6-baa7-7de42837e1f6" providerId="ADAL" clId="{CAC89BD2-A2F0-459D-B554-0732FB89D332}" dt="2022-05-10T06:18:26.910" v="170" actId="478"/>
          <ac:spMkLst>
            <pc:docMk/>
            <pc:sldMk cId="2107240282" sldId="323"/>
            <ac:spMk id="8" creationId="{FDB99BB4-02A9-F0B4-0CC4-6B38F9AC7A83}"/>
          </ac:spMkLst>
        </pc:spChg>
        <pc:picChg chg="mod">
          <ac:chgData name="Rob Luijten" userId="3656dec8-07ff-49b6-baa7-7de42837e1f6" providerId="ADAL" clId="{CAC89BD2-A2F0-459D-B554-0732FB89D332}" dt="2022-05-10T06:18:43.880" v="175" actId="1076"/>
          <ac:picMkLst>
            <pc:docMk/>
            <pc:sldMk cId="2107240282" sldId="323"/>
            <ac:picMk id="11" creationId="{F95E6034-F516-237A-55E0-76582B48B6BB}"/>
          </ac:picMkLst>
        </pc:picChg>
      </pc:sldChg>
      <pc:sldChg chg="del">
        <pc:chgData name="Rob Luijten" userId="3656dec8-07ff-49b6-baa7-7de42837e1f6" providerId="ADAL" clId="{CAC89BD2-A2F0-459D-B554-0732FB89D332}" dt="2022-05-09T11:48:17.497" v="12" actId="47"/>
        <pc:sldMkLst>
          <pc:docMk/>
          <pc:sldMk cId="2416216014" sldId="323"/>
        </pc:sldMkLst>
      </pc:sldChg>
      <pc:sldChg chg="modSp mod">
        <pc:chgData name="Rob Luijten" userId="3656dec8-07ff-49b6-baa7-7de42837e1f6" providerId="ADAL" clId="{CAC89BD2-A2F0-459D-B554-0732FB89D332}" dt="2022-05-10T06:21:38.079" v="218" actId="1076"/>
        <pc:sldMkLst>
          <pc:docMk/>
          <pc:sldMk cId="3105128666" sldId="324"/>
        </pc:sldMkLst>
        <pc:spChg chg="mod">
          <ac:chgData name="Rob Luijten" userId="3656dec8-07ff-49b6-baa7-7de42837e1f6" providerId="ADAL" clId="{CAC89BD2-A2F0-459D-B554-0732FB89D332}" dt="2022-05-10T06:21:21.610" v="214" actId="403"/>
          <ac:spMkLst>
            <pc:docMk/>
            <pc:sldMk cId="3105128666" sldId="324"/>
            <ac:spMk id="5" creationId="{C3709ED5-046B-1CB0-02CB-88397B75EB70}"/>
          </ac:spMkLst>
        </pc:spChg>
        <pc:picChg chg="mod">
          <ac:chgData name="Rob Luijten" userId="3656dec8-07ff-49b6-baa7-7de42837e1f6" providerId="ADAL" clId="{CAC89BD2-A2F0-459D-B554-0732FB89D332}" dt="2022-05-10T06:21:38.079" v="218" actId="1076"/>
          <ac:picMkLst>
            <pc:docMk/>
            <pc:sldMk cId="3105128666" sldId="324"/>
            <ac:picMk id="1026" creationId="{D26D3861-0CC9-734D-F85B-C9D68F8D6CAB}"/>
          </ac:picMkLst>
        </pc:picChg>
      </pc:sldChg>
      <pc:sldChg chg="del">
        <pc:chgData name="Rob Luijten" userId="3656dec8-07ff-49b6-baa7-7de42837e1f6" providerId="ADAL" clId="{CAC89BD2-A2F0-459D-B554-0732FB89D332}" dt="2022-05-09T11:48:17.165" v="10" actId="47"/>
        <pc:sldMkLst>
          <pc:docMk/>
          <pc:sldMk cId="3471496607" sldId="324"/>
        </pc:sldMkLst>
      </pc:sldChg>
      <pc:sldChg chg="modSp new mod">
        <pc:chgData name="Rob Luijten" userId="3656dec8-07ff-49b6-baa7-7de42837e1f6" providerId="ADAL" clId="{CAC89BD2-A2F0-459D-B554-0732FB89D332}" dt="2022-05-10T06:21:14.324" v="210" actId="2711"/>
        <pc:sldMkLst>
          <pc:docMk/>
          <pc:sldMk cId="1809800963" sldId="325"/>
        </pc:sldMkLst>
        <pc:spChg chg="mod">
          <ac:chgData name="Rob Luijten" userId="3656dec8-07ff-49b6-baa7-7de42837e1f6" providerId="ADAL" clId="{CAC89BD2-A2F0-459D-B554-0732FB89D332}" dt="2022-05-10T06:17:06.657" v="134" actId="20577"/>
          <ac:spMkLst>
            <pc:docMk/>
            <pc:sldMk cId="1809800963" sldId="325"/>
            <ac:spMk id="2" creationId="{23B18E2D-27E3-4F18-D3BA-62951D07E9D3}"/>
          </ac:spMkLst>
        </pc:spChg>
        <pc:spChg chg="mod">
          <ac:chgData name="Rob Luijten" userId="3656dec8-07ff-49b6-baa7-7de42837e1f6" providerId="ADAL" clId="{CAC89BD2-A2F0-459D-B554-0732FB89D332}" dt="2022-05-10T06:21:14.324" v="210" actId="2711"/>
          <ac:spMkLst>
            <pc:docMk/>
            <pc:sldMk cId="1809800963" sldId="325"/>
            <ac:spMk id="3" creationId="{FD08A80C-8700-5872-DED6-854641F23679}"/>
          </ac:spMkLst>
        </pc:spChg>
      </pc:sldChg>
      <pc:sldChg chg="del">
        <pc:chgData name="Rob Luijten" userId="3656dec8-07ff-49b6-baa7-7de42837e1f6" providerId="ADAL" clId="{CAC89BD2-A2F0-459D-B554-0732FB89D332}" dt="2022-05-09T11:48:19.297" v="23" actId="47"/>
        <pc:sldMkLst>
          <pc:docMk/>
          <pc:sldMk cId="3443320109" sldId="325"/>
        </pc:sldMkLst>
      </pc:sldChg>
      <pc:sldChg chg="modSp new mod modNotesTx">
        <pc:chgData name="Rob Luijten" userId="3656dec8-07ff-49b6-baa7-7de42837e1f6" providerId="ADAL" clId="{CAC89BD2-A2F0-459D-B554-0732FB89D332}" dt="2022-05-10T06:38:51.640" v="239" actId="207"/>
        <pc:sldMkLst>
          <pc:docMk/>
          <pc:sldMk cId="261806698" sldId="326"/>
        </pc:sldMkLst>
        <pc:spChg chg="mod">
          <ac:chgData name="Rob Luijten" userId="3656dec8-07ff-49b6-baa7-7de42837e1f6" providerId="ADAL" clId="{CAC89BD2-A2F0-459D-B554-0732FB89D332}" dt="2022-05-10T06:19:42.840" v="183" actId="20577"/>
          <ac:spMkLst>
            <pc:docMk/>
            <pc:sldMk cId="261806698" sldId="326"/>
            <ac:spMk id="2" creationId="{F6041246-C53E-64A8-03AA-921EBF52C377}"/>
          </ac:spMkLst>
        </pc:spChg>
        <pc:spChg chg="mod">
          <ac:chgData name="Rob Luijten" userId="3656dec8-07ff-49b6-baa7-7de42837e1f6" providerId="ADAL" clId="{CAC89BD2-A2F0-459D-B554-0732FB89D332}" dt="2022-05-10T06:38:51.640" v="239" actId="207"/>
          <ac:spMkLst>
            <pc:docMk/>
            <pc:sldMk cId="261806698" sldId="326"/>
            <ac:spMk id="3" creationId="{08D841DB-A1BC-8132-4C31-5D749533E211}"/>
          </ac:spMkLst>
        </pc:spChg>
      </pc:sldChg>
      <pc:sldChg chg="del">
        <pc:chgData name="Rob Luijten" userId="3656dec8-07ff-49b6-baa7-7de42837e1f6" providerId="ADAL" clId="{CAC89BD2-A2F0-459D-B554-0732FB89D332}" dt="2022-05-09T11:48:19.134" v="22" actId="47"/>
        <pc:sldMkLst>
          <pc:docMk/>
          <pc:sldMk cId="3412767863" sldId="326"/>
        </pc:sldMkLst>
      </pc:sldChg>
      <pc:sldChg chg="modSp add mod modNotesTx">
        <pc:chgData name="Rob Luijten" userId="3656dec8-07ff-49b6-baa7-7de42837e1f6" providerId="ADAL" clId="{CAC89BD2-A2F0-459D-B554-0732FB89D332}" dt="2022-05-10T06:22:59.330" v="226"/>
        <pc:sldMkLst>
          <pc:docMk/>
          <pc:sldMk cId="2206158047" sldId="327"/>
        </pc:sldMkLst>
        <pc:spChg chg="mod">
          <ac:chgData name="Rob Luijten" userId="3656dec8-07ff-49b6-baa7-7de42837e1f6" providerId="ADAL" clId="{CAC89BD2-A2F0-459D-B554-0732FB89D332}" dt="2022-05-10T06:20:11.329" v="196" actId="403"/>
          <ac:spMkLst>
            <pc:docMk/>
            <pc:sldMk cId="2206158047" sldId="327"/>
            <ac:spMk id="3" creationId="{08D841DB-A1BC-8132-4C31-5D749533E211}"/>
          </ac:spMkLst>
        </pc:spChg>
      </pc:sldChg>
      <pc:sldChg chg="del">
        <pc:chgData name="Rob Luijten" userId="3656dec8-07ff-49b6-baa7-7de42837e1f6" providerId="ADAL" clId="{CAC89BD2-A2F0-459D-B554-0732FB89D332}" dt="2022-05-09T11:48:17.018" v="9" actId="47"/>
        <pc:sldMkLst>
          <pc:docMk/>
          <pc:sldMk cId="2755738223" sldId="327"/>
        </pc:sldMkLst>
      </pc:sldChg>
      <pc:sldChg chg="del">
        <pc:chgData name="Rob Luijten" userId="3656dec8-07ff-49b6-baa7-7de42837e1f6" providerId="ADAL" clId="{CAC89BD2-A2F0-459D-B554-0732FB89D332}" dt="2022-05-09T11:48:16.891" v="8" actId="47"/>
        <pc:sldMkLst>
          <pc:docMk/>
          <pc:sldMk cId="3560232863" sldId="328"/>
        </pc:sldMkLst>
      </pc:sldChg>
      <pc:sldChg chg="del">
        <pc:chgData name="Rob Luijten" userId="3656dec8-07ff-49b6-baa7-7de42837e1f6" providerId="ADAL" clId="{CAC89BD2-A2F0-459D-B554-0732FB89D332}" dt="2022-05-09T11:48:16.246" v="4" actId="47"/>
        <pc:sldMkLst>
          <pc:docMk/>
          <pc:sldMk cId="493528820" sldId="329"/>
        </pc:sldMkLst>
      </pc:sldChg>
      <pc:sldChg chg="del">
        <pc:chgData name="Rob Luijten" userId="3656dec8-07ff-49b6-baa7-7de42837e1f6" providerId="ADAL" clId="{CAC89BD2-A2F0-459D-B554-0732FB89D332}" dt="2022-05-09T11:48:16.095" v="3" actId="47"/>
        <pc:sldMkLst>
          <pc:docMk/>
          <pc:sldMk cId="3229928597" sldId="330"/>
        </pc:sldMkLst>
      </pc:sldChg>
      <pc:sldChg chg="del">
        <pc:chgData name="Rob Luijten" userId="3656dec8-07ff-49b6-baa7-7de42837e1f6" providerId="ADAL" clId="{CAC89BD2-A2F0-459D-B554-0732FB89D332}" dt="2022-05-09T11:48:20.100" v="27" actId="47"/>
        <pc:sldMkLst>
          <pc:docMk/>
          <pc:sldMk cId="541141852" sldId="331"/>
        </pc:sldMkLst>
      </pc:sldChg>
      <pc:sldChg chg="del">
        <pc:chgData name="Rob Luijten" userId="3656dec8-07ff-49b6-baa7-7de42837e1f6" providerId="ADAL" clId="{CAC89BD2-A2F0-459D-B554-0732FB89D332}" dt="2022-05-09T11:48:20.470" v="28" actId="47"/>
        <pc:sldMkLst>
          <pc:docMk/>
          <pc:sldMk cId="3109364305" sldId="332"/>
        </pc:sldMkLst>
      </pc:sldChg>
      <pc:sldChg chg="del">
        <pc:chgData name="Rob Luijten" userId="3656dec8-07ff-49b6-baa7-7de42837e1f6" providerId="ADAL" clId="{CAC89BD2-A2F0-459D-B554-0732FB89D332}" dt="2022-05-09T11:48:19.767" v="26" actId="47"/>
        <pc:sldMkLst>
          <pc:docMk/>
          <pc:sldMk cId="1131931535" sldId="333"/>
        </pc:sldMkLst>
      </pc:sldChg>
      <pc:sldChg chg="del">
        <pc:chgData name="Rob Luijten" userId="3656dec8-07ff-49b6-baa7-7de42837e1f6" providerId="ADAL" clId="{CAC89BD2-A2F0-459D-B554-0732FB89D332}" dt="2022-05-09T11:48:19.613" v="25" actId="47"/>
        <pc:sldMkLst>
          <pc:docMk/>
          <pc:sldMk cId="1183282015" sldId="334"/>
        </pc:sldMkLst>
      </pc:sldChg>
      <pc:sldChg chg="del">
        <pc:chgData name="Rob Luijten" userId="3656dec8-07ff-49b6-baa7-7de42837e1f6" providerId="ADAL" clId="{CAC89BD2-A2F0-459D-B554-0732FB89D332}" dt="2022-05-09T11:48:19.451" v="24" actId="47"/>
        <pc:sldMkLst>
          <pc:docMk/>
          <pc:sldMk cId="2004862355" sldId="335"/>
        </pc:sldMkLst>
      </pc:sldChg>
      <pc:sldChg chg="del">
        <pc:chgData name="Rob Luijten" userId="3656dec8-07ff-49b6-baa7-7de42837e1f6" providerId="ADAL" clId="{CAC89BD2-A2F0-459D-B554-0732FB89D332}" dt="2022-05-09T11:48:15.929" v="2" actId="47"/>
        <pc:sldMkLst>
          <pc:docMk/>
          <pc:sldMk cId="4058096209" sldId="337"/>
        </pc:sldMkLst>
      </pc:sldChg>
      <pc:sldChg chg="del">
        <pc:chgData name="Rob Luijten" userId="3656dec8-07ff-49b6-baa7-7de42837e1f6" providerId="ADAL" clId="{CAC89BD2-A2F0-459D-B554-0732FB89D332}" dt="2022-05-09T11:48:15.744" v="1" actId="47"/>
        <pc:sldMkLst>
          <pc:docMk/>
          <pc:sldMk cId="1548737838" sldId="338"/>
        </pc:sldMkLst>
      </pc:sldChg>
      <pc:sldChg chg="del">
        <pc:chgData name="Rob Luijten" userId="3656dec8-07ff-49b6-baa7-7de42837e1f6" providerId="ADAL" clId="{CAC89BD2-A2F0-459D-B554-0732FB89D332}" dt="2022-05-09T11:48:15.475" v="0" actId="47"/>
        <pc:sldMkLst>
          <pc:docMk/>
          <pc:sldMk cId="3457333738" sldId="339"/>
        </pc:sldMkLst>
      </pc:sldChg>
    </pc:docChg>
  </pc:docChgLst>
  <pc:docChgLst>
    <pc:chgData name="Rob Luijten" userId="3656dec8-07ff-49b6-baa7-7de42837e1f6" providerId="ADAL" clId="{E62DF85C-D0CF-43BD-A046-74FF2B32F17C}"/>
    <pc:docChg chg="undo custSel addSld delSld modSld sldOrd">
      <pc:chgData name="Rob Luijten" userId="3656dec8-07ff-49b6-baa7-7de42837e1f6" providerId="ADAL" clId="{E62DF85C-D0CF-43BD-A046-74FF2B32F17C}" dt="2022-06-09T11:16:53.941" v="4166" actId="20577"/>
      <pc:docMkLst>
        <pc:docMk/>
      </pc:docMkLst>
      <pc:sldChg chg="addSp delSp modSp mod">
        <pc:chgData name="Rob Luijten" userId="3656dec8-07ff-49b6-baa7-7de42837e1f6" providerId="ADAL" clId="{E62DF85C-D0CF-43BD-A046-74FF2B32F17C}" dt="2022-05-09T18:08:40.823" v="1105" actId="1076"/>
        <pc:sldMkLst>
          <pc:docMk/>
          <pc:sldMk cId="2725839977" sldId="307"/>
        </pc:sldMkLst>
        <pc:spChg chg="del">
          <ac:chgData name="Rob Luijten" userId="3656dec8-07ff-49b6-baa7-7de42837e1f6" providerId="ADAL" clId="{E62DF85C-D0CF-43BD-A046-74FF2B32F17C}" dt="2022-05-09T17:42:16.319" v="0" actId="478"/>
          <ac:spMkLst>
            <pc:docMk/>
            <pc:sldMk cId="2725839977" sldId="307"/>
            <ac:spMk id="5" creationId="{AEC201C4-80AF-410D-9722-DA8B631DE67C}"/>
          </ac:spMkLst>
        </pc:spChg>
        <pc:spChg chg="add mod">
          <ac:chgData name="Rob Luijten" userId="3656dec8-07ff-49b6-baa7-7de42837e1f6" providerId="ADAL" clId="{E62DF85C-D0CF-43BD-A046-74FF2B32F17C}" dt="2022-05-09T18:08:40.823" v="1105" actId="1076"/>
          <ac:spMkLst>
            <pc:docMk/>
            <pc:sldMk cId="2725839977" sldId="307"/>
            <ac:spMk id="6" creationId="{71A04680-E036-0C15-907F-379AFE8BE019}"/>
          </ac:spMkLst>
        </pc:spChg>
        <pc:spChg chg="mod">
          <ac:chgData name="Rob Luijten" userId="3656dec8-07ff-49b6-baa7-7de42837e1f6" providerId="ADAL" clId="{E62DF85C-D0CF-43BD-A046-74FF2B32F17C}" dt="2022-05-09T17:46:54.135" v="166" actId="20577"/>
          <ac:spMkLst>
            <pc:docMk/>
            <pc:sldMk cId="2725839977" sldId="307"/>
            <ac:spMk id="8" creationId="{2E58751F-FA98-4DF6-BF0C-E4D07A83E432}"/>
          </ac:spMkLst>
        </pc:spChg>
      </pc:sldChg>
      <pc:sldChg chg="addSp modSp new mod modNotesTx">
        <pc:chgData name="Rob Luijten" userId="3656dec8-07ff-49b6-baa7-7de42837e1f6" providerId="ADAL" clId="{E62DF85C-D0CF-43BD-A046-74FF2B32F17C}" dt="2022-05-09T18:43:09.493" v="3771" actId="207"/>
        <pc:sldMkLst>
          <pc:docMk/>
          <pc:sldMk cId="2814652358" sldId="308"/>
        </pc:sldMkLst>
        <pc:spChg chg="mod">
          <ac:chgData name="Rob Luijten" userId="3656dec8-07ff-49b6-baa7-7de42837e1f6" providerId="ADAL" clId="{E62DF85C-D0CF-43BD-A046-74FF2B32F17C}" dt="2022-05-09T17:48:04.673" v="186"/>
          <ac:spMkLst>
            <pc:docMk/>
            <pc:sldMk cId="2814652358" sldId="308"/>
            <ac:spMk id="2" creationId="{35E2BA68-3F24-7E0F-73BC-AADDDF8FD972}"/>
          </ac:spMkLst>
        </pc:spChg>
        <pc:spChg chg="mod">
          <ac:chgData name="Rob Luijten" userId="3656dec8-07ff-49b6-baa7-7de42837e1f6" providerId="ADAL" clId="{E62DF85C-D0CF-43BD-A046-74FF2B32F17C}" dt="2022-05-09T18:43:09.493" v="3771" actId="207"/>
          <ac:spMkLst>
            <pc:docMk/>
            <pc:sldMk cId="2814652358" sldId="308"/>
            <ac:spMk id="3" creationId="{7746D786-96C5-2836-062D-37061F8F9EC1}"/>
          </ac:spMkLst>
        </pc:spChg>
        <pc:spChg chg="add mod">
          <ac:chgData name="Rob Luijten" userId="3656dec8-07ff-49b6-baa7-7de42837e1f6" providerId="ADAL" clId="{E62DF85C-D0CF-43BD-A046-74FF2B32F17C}" dt="2022-05-09T17:49:20.021" v="321" actId="20577"/>
          <ac:spMkLst>
            <pc:docMk/>
            <pc:sldMk cId="2814652358" sldId="308"/>
            <ac:spMk id="7" creationId="{3F9FB4C8-A28A-56CB-361A-9691CFD1F00B}"/>
          </ac:spMkLst>
        </pc:spChg>
      </pc:sldChg>
      <pc:sldChg chg="addSp delSp modSp add mod modNotesTx">
        <pc:chgData name="Rob Luijten" userId="3656dec8-07ff-49b6-baa7-7de42837e1f6" providerId="ADAL" clId="{E62DF85C-D0CF-43BD-A046-74FF2B32F17C}" dt="2022-05-09T18:43:12.296" v="3772" actId="207"/>
        <pc:sldMkLst>
          <pc:docMk/>
          <pc:sldMk cId="1021728753" sldId="309"/>
        </pc:sldMkLst>
        <pc:spChg chg="mod">
          <ac:chgData name="Rob Luijten" userId="3656dec8-07ff-49b6-baa7-7de42837e1f6" providerId="ADAL" clId="{E62DF85C-D0CF-43BD-A046-74FF2B32F17C}" dt="2022-05-09T17:50:24.451" v="651" actId="20577"/>
          <ac:spMkLst>
            <pc:docMk/>
            <pc:sldMk cId="1021728753" sldId="309"/>
            <ac:spMk id="2" creationId="{35E2BA68-3F24-7E0F-73BC-AADDDF8FD972}"/>
          </ac:spMkLst>
        </pc:spChg>
        <pc:spChg chg="mod">
          <ac:chgData name="Rob Luijten" userId="3656dec8-07ff-49b6-baa7-7de42837e1f6" providerId="ADAL" clId="{E62DF85C-D0CF-43BD-A046-74FF2B32F17C}" dt="2022-05-09T18:43:12.296" v="3772" actId="207"/>
          <ac:spMkLst>
            <pc:docMk/>
            <pc:sldMk cId="1021728753" sldId="309"/>
            <ac:spMk id="3" creationId="{7746D786-96C5-2836-062D-37061F8F9EC1}"/>
          </ac:spMkLst>
        </pc:spChg>
        <pc:spChg chg="del">
          <ac:chgData name="Rob Luijten" userId="3656dec8-07ff-49b6-baa7-7de42837e1f6" providerId="ADAL" clId="{E62DF85C-D0CF-43BD-A046-74FF2B32F17C}" dt="2022-05-09T17:52:46.705" v="721" actId="478"/>
          <ac:spMkLst>
            <pc:docMk/>
            <pc:sldMk cId="1021728753" sldId="309"/>
            <ac:spMk id="5" creationId="{8D4CA529-4197-6149-980B-0BD399089FF0}"/>
          </ac:spMkLst>
        </pc:spChg>
        <pc:spChg chg="del">
          <ac:chgData name="Rob Luijten" userId="3656dec8-07ff-49b6-baa7-7de42837e1f6" providerId="ADAL" clId="{E62DF85C-D0CF-43BD-A046-74FF2B32F17C}" dt="2022-05-09T17:52:47.465" v="722" actId="478"/>
          <ac:spMkLst>
            <pc:docMk/>
            <pc:sldMk cId="1021728753" sldId="309"/>
            <ac:spMk id="6" creationId="{ED444C3B-60D2-D556-D294-7AA8B3BC988E}"/>
          </ac:spMkLst>
        </pc:spChg>
        <pc:spChg chg="del">
          <ac:chgData name="Rob Luijten" userId="3656dec8-07ff-49b6-baa7-7de42837e1f6" providerId="ADAL" clId="{E62DF85C-D0CF-43BD-A046-74FF2B32F17C}" dt="2022-05-09T17:50:37.659" v="652" actId="478"/>
          <ac:spMkLst>
            <pc:docMk/>
            <pc:sldMk cId="1021728753" sldId="309"/>
            <ac:spMk id="7" creationId="{3F9FB4C8-A28A-56CB-361A-9691CFD1F00B}"/>
          </ac:spMkLst>
        </pc:spChg>
        <pc:picChg chg="add mod">
          <ac:chgData name="Rob Luijten" userId="3656dec8-07ff-49b6-baa7-7de42837e1f6" providerId="ADAL" clId="{E62DF85C-D0CF-43BD-A046-74FF2B32F17C}" dt="2022-05-09T17:50:45.724" v="656" actId="1076"/>
          <ac:picMkLst>
            <pc:docMk/>
            <pc:sldMk cId="1021728753" sldId="309"/>
            <ac:picMk id="9" creationId="{B901C4A7-980E-EF72-4F1A-6F926340D3E6}"/>
          </ac:picMkLst>
        </pc:picChg>
        <pc:picChg chg="add mod">
          <ac:chgData name="Rob Luijten" userId="3656dec8-07ff-49b6-baa7-7de42837e1f6" providerId="ADAL" clId="{E62DF85C-D0CF-43BD-A046-74FF2B32F17C}" dt="2022-05-09T17:52:51.392" v="723" actId="1076"/>
          <ac:picMkLst>
            <pc:docMk/>
            <pc:sldMk cId="1021728753" sldId="309"/>
            <ac:picMk id="11" creationId="{682E4EE4-B836-C94A-AB23-347DC9251F86}"/>
          </ac:picMkLst>
        </pc:picChg>
      </pc:sldChg>
      <pc:sldChg chg="new del">
        <pc:chgData name="Rob Luijten" userId="3656dec8-07ff-49b6-baa7-7de42837e1f6" providerId="ADAL" clId="{E62DF85C-D0CF-43BD-A046-74FF2B32F17C}" dt="2022-05-09T17:48:53.408" v="244" actId="47"/>
        <pc:sldMkLst>
          <pc:docMk/>
          <pc:sldMk cId="3426538703" sldId="309"/>
        </pc:sldMkLst>
      </pc:sldChg>
      <pc:sldChg chg="addSp delSp modSp add mod modNotesTx">
        <pc:chgData name="Rob Luijten" userId="3656dec8-07ff-49b6-baa7-7de42837e1f6" providerId="ADAL" clId="{E62DF85C-D0CF-43BD-A046-74FF2B32F17C}" dt="2022-05-09T18:43:14.915" v="3773" actId="207"/>
        <pc:sldMkLst>
          <pc:docMk/>
          <pc:sldMk cId="2187267570" sldId="310"/>
        </pc:sldMkLst>
        <pc:spChg chg="mod">
          <ac:chgData name="Rob Luijten" userId="3656dec8-07ff-49b6-baa7-7de42837e1f6" providerId="ADAL" clId="{E62DF85C-D0CF-43BD-A046-74FF2B32F17C}" dt="2022-05-09T17:53:06.828" v="725" actId="20577"/>
          <ac:spMkLst>
            <pc:docMk/>
            <pc:sldMk cId="2187267570" sldId="310"/>
            <ac:spMk id="2" creationId="{35E2BA68-3F24-7E0F-73BC-AADDDF8FD972}"/>
          </ac:spMkLst>
        </pc:spChg>
        <pc:spChg chg="mod">
          <ac:chgData name="Rob Luijten" userId="3656dec8-07ff-49b6-baa7-7de42837e1f6" providerId="ADAL" clId="{E62DF85C-D0CF-43BD-A046-74FF2B32F17C}" dt="2022-05-09T18:43:14.915" v="3773" actId="207"/>
          <ac:spMkLst>
            <pc:docMk/>
            <pc:sldMk cId="2187267570" sldId="310"/>
            <ac:spMk id="3" creationId="{7746D786-96C5-2836-062D-37061F8F9EC1}"/>
          </ac:spMkLst>
        </pc:spChg>
        <pc:picChg chg="add mod">
          <ac:chgData name="Rob Luijten" userId="3656dec8-07ff-49b6-baa7-7de42837e1f6" providerId="ADAL" clId="{E62DF85C-D0CF-43BD-A046-74FF2B32F17C}" dt="2022-05-09T17:54:11.938" v="775" actId="1076"/>
          <ac:picMkLst>
            <pc:docMk/>
            <pc:sldMk cId="2187267570" sldId="310"/>
            <ac:picMk id="6" creationId="{2D9BDC01-668D-808A-10F0-BDA014CE4629}"/>
          </ac:picMkLst>
        </pc:picChg>
        <pc:picChg chg="del">
          <ac:chgData name="Rob Luijten" userId="3656dec8-07ff-49b6-baa7-7de42837e1f6" providerId="ADAL" clId="{E62DF85C-D0CF-43BD-A046-74FF2B32F17C}" dt="2022-05-09T17:53:16.968" v="769" actId="478"/>
          <ac:picMkLst>
            <pc:docMk/>
            <pc:sldMk cId="2187267570" sldId="310"/>
            <ac:picMk id="9" creationId="{B901C4A7-980E-EF72-4F1A-6F926340D3E6}"/>
          </ac:picMkLst>
        </pc:picChg>
        <pc:picChg chg="del">
          <ac:chgData name="Rob Luijten" userId="3656dec8-07ff-49b6-baa7-7de42837e1f6" providerId="ADAL" clId="{E62DF85C-D0CF-43BD-A046-74FF2B32F17C}" dt="2022-05-09T17:53:17.515" v="770" actId="478"/>
          <ac:picMkLst>
            <pc:docMk/>
            <pc:sldMk cId="2187267570" sldId="310"/>
            <ac:picMk id="11" creationId="{682E4EE4-B836-C94A-AB23-347DC9251F86}"/>
          </ac:picMkLst>
        </pc:picChg>
      </pc:sldChg>
      <pc:sldChg chg="addSp delSp modSp add mod modNotesTx">
        <pc:chgData name="Rob Luijten" userId="3656dec8-07ff-49b6-baa7-7de42837e1f6" providerId="ADAL" clId="{E62DF85C-D0CF-43BD-A046-74FF2B32F17C}" dt="2022-05-09T18:43:17.522" v="3774" actId="207"/>
        <pc:sldMkLst>
          <pc:docMk/>
          <pc:sldMk cId="2166019016" sldId="311"/>
        </pc:sldMkLst>
        <pc:spChg chg="mod">
          <ac:chgData name="Rob Luijten" userId="3656dec8-07ff-49b6-baa7-7de42837e1f6" providerId="ADAL" clId="{E62DF85C-D0CF-43BD-A046-74FF2B32F17C}" dt="2022-05-09T17:54:42.517" v="780" actId="20577"/>
          <ac:spMkLst>
            <pc:docMk/>
            <pc:sldMk cId="2166019016" sldId="311"/>
            <ac:spMk id="2" creationId="{35E2BA68-3F24-7E0F-73BC-AADDDF8FD972}"/>
          </ac:spMkLst>
        </pc:spChg>
        <pc:spChg chg="del mod">
          <ac:chgData name="Rob Luijten" userId="3656dec8-07ff-49b6-baa7-7de42837e1f6" providerId="ADAL" clId="{E62DF85C-D0CF-43BD-A046-74FF2B32F17C}" dt="2022-05-09T17:54:45.560" v="782" actId="478"/>
          <ac:spMkLst>
            <pc:docMk/>
            <pc:sldMk cId="2166019016" sldId="311"/>
            <ac:spMk id="3" creationId="{7746D786-96C5-2836-062D-37061F8F9EC1}"/>
          </ac:spMkLst>
        </pc:spChg>
        <pc:spChg chg="add del mod">
          <ac:chgData name="Rob Luijten" userId="3656dec8-07ff-49b6-baa7-7de42837e1f6" providerId="ADAL" clId="{E62DF85C-D0CF-43BD-A046-74FF2B32F17C}" dt="2022-05-09T17:54:48.105" v="784" actId="478"/>
          <ac:spMkLst>
            <pc:docMk/>
            <pc:sldMk cId="2166019016" sldId="311"/>
            <ac:spMk id="7" creationId="{AA2E9249-F9C0-66D7-8583-1FCD8BE488B1}"/>
          </ac:spMkLst>
        </pc:spChg>
        <pc:spChg chg="add mod">
          <ac:chgData name="Rob Luijten" userId="3656dec8-07ff-49b6-baa7-7de42837e1f6" providerId="ADAL" clId="{E62DF85C-D0CF-43BD-A046-74FF2B32F17C}" dt="2022-05-09T18:43:17.522" v="3774" actId="207"/>
          <ac:spMkLst>
            <pc:docMk/>
            <pc:sldMk cId="2166019016" sldId="311"/>
            <ac:spMk id="12" creationId="{C51B540B-EDA8-B477-3F6D-D63D85C88606}"/>
          </ac:spMkLst>
        </pc:spChg>
        <pc:picChg chg="del">
          <ac:chgData name="Rob Luijten" userId="3656dec8-07ff-49b6-baa7-7de42837e1f6" providerId="ADAL" clId="{E62DF85C-D0CF-43BD-A046-74FF2B32F17C}" dt="2022-05-09T17:54:50.687" v="785" actId="478"/>
          <ac:picMkLst>
            <pc:docMk/>
            <pc:sldMk cId="2166019016" sldId="311"/>
            <ac:picMk id="6" creationId="{2D9BDC01-668D-808A-10F0-BDA014CE4629}"/>
          </ac:picMkLst>
        </pc:picChg>
        <pc:picChg chg="add del">
          <ac:chgData name="Rob Luijten" userId="3656dec8-07ff-49b6-baa7-7de42837e1f6" providerId="ADAL" clId="{E62DF85C-D0CF-43BD-A046-74FF2B32F17C}" dt="2022-05-09T17:55:37.121" v="787" actId="22"/>
          <ac:picMkLst>
            <pc:docMk/>
            <pc:sldMk cId="2166019016" sldId="311"/>
            <ac:picMk id="9" creationId="{87F3B290-3EB9-4861-B9D8-3BA88ECB6419}"/>
          </ac:picMkLst>
        </pc:picChg>
        <pc:picChg chg="add mod">
          <ac:chgData name="Rob Luijten" userId="3656dec8-07ff-49b6-baa7-7de42837e1f6" providerId="ADAL" clId="{E62DF85C-D0CF-43BD-A046-74FF2B32F17C}" dt="2022-05-09T17:55:46.552" v="790" actId="14100"/>
          <ac:picMkLst>
            <pc:docMk/>
            <pc:sldMk cId="2166019016" sldId="311"/>
            <ac:picMk id="11" creationId="{0EF02057-516D-39B6-D81A-DF31B3B02EDB}"/>
          </ac:picMkLst>
        </pc:picChg>
      </pc:sldChg>
      <pc:sldChg chg="new del">
        <pc:chgData name="Rob Luijten" userId="3656dec8-07ff-49b6-baa7-7de42837e1f6" providerId="ADAL" clId="{E62DF85C-D0CF-43BD-A046-74FF2B32F17C}" dt="2022-05-09T17:54:25.853" v="777" actId="680"/>
        <pc:sldMkLst>
          <pc:docMk/>
          <pc:sldMk cId="2267406501" sldId="311"/>
        </pc:sldMkLst>
      </pc:sldChg>
      <pc:sldChg chg="addSp delSp modSp add mod modNotesTx">
        <pc:chgData name="Rob Luijten" userId="3656dec8-07ff-49b6-baa7-7de42837e1f6" providerId="ADAL" clId="{E62DF85C-D0CF-43BD-A046-74FF2B32F17C}" dt="2022-05-09T18:43:20.859" v="3775" actId="207"/>
        <pc:sldMkLst>
          <pc:docMk/>
          <pc:sldMk cId="1341902779" sldId="312"/>
        </pc:sldMkLst>
        <pc:spChg chg="mod">
          <ac:chgData name="Rob Luijten" userId="3656dec8-07ff-49b6-baa7-7de42837e1f6" providerId="ADAL" clId="{E62DF85C-D0CF-43BD-A046-74FF2B32F17C}" dt="2022-05-09T17:58:12.273" v="874" actId="20577"/>
          <ac:spMkLst>
            <pc:docMk/>
            <pc:sldMk cId="1341902779" sldId="312"/>
            <ac:spMk id="2" creationId="{35E2BA68-3F24-7E0F-73BC-AADDDF8FD972}"/>
          </ac:spMkLst>
        </pc:spChg>
        <pc:spChg chg="add del mod">
          <ac:chgData name="Rob Luijten" userId="3656dec8-07ff-49b6-baa7-7de42837e1f6" providerId="ADAL" clId="{E62DF85C-D0CF-43BD-A046-74FF2B32F17C}" dt="2022-05-09T17:58:19.059" v="877" actId="478"/>
          <ac:spMkLst>
            <pc:docMk/>
            <pc:sldMk cId="1341902779" sldId="312"/>
            <ac:spMk id="5" creationId="{2F76D0D9-2E54-6A55-AFDF-78E3E32AC5B5}"/>
          </ac:spMkLst>
        </pc:spChg>
        <pc:spChg chg="del">
          <ac:chgData name="Rob Luijten" userId="3656dec8-07ff-49b6-baa7-7de42837e1f6" providerId="ADAL" clId="{E62DF85C-D0CF-43BD-A046-74FF2B32F17C}" dt="2022-05-09T17:58:14.327" v="875" actId="478"/>
          <ac:spMkLst>
            <pc:docMk/>
            <pc:sldMk cId="1341902779" sldId="312"/>
            <ac:spMk id="12" creationId="{C51B540B-EDA8-B477-3F6D-D63D85C88606}"/>
          </ac:spMkLst>
        </pc:spChg>
        <pc:spChg chg="add del">
          <ac:chgData name="Rob Luijten" userId="3656dec8-07ff-49b6-baa7-7de42837e1f6" providerId="ADAL" clId="{E62DF85C-D0CF-43BD-A046-74FF2B32F17C}" dt="2022-05-09T18:02:17" v="900" actId="22"/>
          <ac:spMkLst>
            <pc:docMk/>
            <pc:sldMk cId="1341902779" sldId="312"/>
            <ac:spMk id="17" creationId="{C9A981E7-E7E6-EEBA-3895-8C00F6A9D549}"/>
          </ac:spMkLst>
        </pc:spChg>
        <pc:spChg chg="add mod">
          <ac:chgData name="Rob Luijten" userId="3656dec8-07ff-49b6-baa7-7de42837e1f6" providerId="ADAL" clId="{E62DF85C-D0CF-43BD-A046-74FF2B32F17C}" dt="2022-05-09T18:43:20.859" v="3775" actId="207"/>
          <ac:spMkLst>
            <pc:docMk/>
            <pc:sldMk cId="1341902779" sldId="312"/>
            <ac:spMk id="18" creationId="{97B97A0C-0A60-E295-45E1-AB78A3ABCB43}"/>
          </ac:spMkLst>
        </pc:spChg>
        <pc:picChg chg="add mod">
          <ac:chgData name="Rob Luijten" userId="3656dec8-07ff-49b6-baa7-7de42837e1f6" providerId="ADAL" clId="{E62DF85C-D0CF-43BD-A046-74FF2B32F17C}" dt="2022-05-09T17:58:25.750" v="880" actId="14100"/>
          <ac:picMkLst>
            <pc:docMk/>
            <pc:sldMk cId="1341902779" sldId="312"/>
            <ac:picMk id="7" creationId="{C4DEA67C-97B1-0DC2-F139-81C2F632DACA}"/>
          </ac:picMkLst>
        </pc:picChg>
        <pc:picChg chg="add mod">
          <ac:chgData name="Rob Luijten" userId="3656dec8-07ff-49b6-baa7-7de42837e1f6" providerId="ADAL" clId="{E62DF85C-D0CF-43BD-A046-74FF2B32F17C}" dt="2022-05-09T18:00:02.409" v="882" actId="1076"/>
          <ac:picMkLst>
            <pc:docMk/>
            <pc:sldMk cId="1341902779" sldId="312"/>
            <ac:picMk id="9" creationId="{05A6789E-639E-96E6-B101-9D833A1AC17F}"/>
          </ac:picMkLst>
        </pc:picChg>
        <pc:picChg chg="del">
          <ac:chgData name="Rob Luijten" userId="3656dec8-07ff-49b6-baa7-7de42837e1f6" providerId="ADAL" clId="{E62DF85C-D0CF-43BD-A046-74FF2B32F17C}" dt="2022-05-09T17:58:17.031" v="876" actId="478"/>
          <ac:picMkLst>
            <pc:docMk/>
            <pc:sldMk cId="1341902779" sldId="312"/>
            <ac:picMk id="11" creationId="{0EF02057-516D-39B6-D81A-DF31B3B02EDB}"/>
          </ac:picMkLst>
        </pc:picChg>
        <pc:picChg chg="add mod">
          <ac:chgData name="Rob Luijten" userId="3656dec8-07ff-49b6-baa7-7de42837e1f6" providerId="ADAL" clId="{E62DF85C-D0CF-43BD-A046-74FF2B32F17C}" dt="2022-05-09T18:01:28.785" v="896" actId="1076"/>
          <ac:picMkLst>
            <pc:docMk/>
            <pc:sldMk cId="1341902779" sldId="312"/>
            <ac:picMk id="13" creationId="{CC9B356C-FD02-DF03-2343-BB3E02D3C205}"/>
          </ac:picMkLst>
        </pc:picChg>
        <pc:picChg chg="add mod">
          <ac:chgData name="Rob Luijten" userId="3656dec8-07ff-49b6-baa7-7de42837e1f6" providerId="ADAL" clId="{E62DF85C-D0CF-43BD-A046-74FF2B32F17C}" dt="2022-05-09T18:01:40.018" v="897"/>
          <ac:picMkLst>
            <pc:docMk/>
            <pc:sldMk cId="1341902779" sldId="312"/>
            <ac:picMk id="14" creationId="{2D46CF2C-F257-46A2-DA4C-6C7DB05269AC}"/>
          </ac:picMkLst>
        </pc:picChg>
        <pc:picChg chg="add mod">
          <ac:chgData name="Rob Luijten" userId="3656dec8-07ff-49b6-baa7-7de42837e1f6" providerId="ADAL" clId="{E62DF85C-D0CF-43BD-A046-74FF2B32F17C}" dt="2022-05-09T18:01:52.440" v="898"/>
          <ac:picMkLst>
            <pc:docMk/>
            <pc:sldMk cId="1341902779" sldId="312"/>
            <ac:picMk id="15" creationId="{47B3C383-1B79-0816-FECA-2C6909617005}"/>
          </ac:picMkLst>
        </pc:picChg>
      </pc:sldChg>
      <pc:sldChg chg="addSp delSp modSp add mod modNotesTx">
        <pc:chgData name="Rob Luijten" userId="3656dec8-07ff-49b6-baa7-7de42837e1f6" providerId="ADAL" clId="{E62DF85C-D0CF-43BD-A046-74FF2B32F17C}" dt="2022-05-09T18:43:24.408" v="3776" actId="207"/>
        <pc:sldMkLst>
          <pc:docMk/>
          <pc:sldMk cId="2411349794" sldId="313"/>
        </pc:sldMkLst>
        <pc:spChg chg="mod">
          <ac:chgData name="Rob Luijten" userId="3656dec8-07ff-49b6-baa7-7de42837e1f6" providerId="ADAL" clId="{E62DF85C-D0CF-43BD-A046-74FF2B32F17C}" dt="2022-05-09T18:03:31.914" v="943" actId="20577"/>
          <ac:spMkLst>
            <pc:docMk/>
            <pc:sldMk cId="2411349794" sldId="313"/>
            <ac:spMk id="2" creationId="{35E2BA68-3F24-7E0F-73BC-AADDDF8FD972}"/>
          </ac:spMkLst>
        </pc:spChg>
        <pc:spChg chg="add mod">
          <ac:chgData name="Rob Luijten" userId="3656dec8-07ff-49b6-baa7-7de42837e1f6" providerId="ADAL" clId="{E62DF85C-D0CF-43BD-A046-74FF2B32F17C}" dt="2022-05-09T18:43:24.408" v="3776" actId="207"/>
          <ac:spMkLst>
            <pc:docMk/>
            <pc:sldMk cId="2411349794" sldId="313"/>
            <ac:spMk id="11" creationId="{E483E392-0A92-A6B6-EEBF-4D5C496AB129}"/>
          </ac:spMkLst>
        </pc:spChg>
        <pc:picChg chg="add mod ord">
          <ac:chgData name="Rob Luijten" userId="3656dec8-07ff-49b6-baa7-7de42837e1f6" providerId="ADAL" clId="{E62DF85C-D0CF-43BD-A046-74FF2B32F17C}" dt="2022-05-09T18:02:55.623" v="910" actId="1076"/>
          <ac:picMkLst>
            <pc:docMk/>
            <pc:sldMk cId="2411349794" sldId="313"/>
            <ac:picMk id="5" creationId="{FB28916A-AB26-1BD2-9B7B-4EF8C28178F7}"/>
          </ac:picMkLst>
        </pc:picChg>
        <pc:picChg chg="del">
          <ac:chgData name="Rob Luijten" userId="3656dec8-07ff-49b6-baa7-7de42837e1f6" providerId="ADAL" clId="{E62DF85C-D0CF-43BD-A046-74FF2B32F17C}" dt="2022-05-09T18:02:38.394" v="902" actId="478"/>
          <ac:picMkLst>
            <pc:docMk/>
            <pc:sldMk cId="2411349794" sldId="313"/>
            <ac:picMk id="7" creationId="{C4DEA67C-97B1-0DC2-F139-81C2F632DACA}"/>
          </ac:picMkLst>
        </pc:picChg>
        <pc:picChg chg="del">
          <ac:chgData name="Rob Luijten" userId="3656dec8-07ff-49b6-baa7-7de42837e1f6" providerId="ADAL" clId="{E62DF85C-D0CF-43BD-A046-74FF2B32F17C}" dt="2022-05-09T18:02:39.256" v="903" actId="478"/>
          <ac:picMkLst>
            <pc:docMk/>
            <pc:sldMk cId="2411349794" sldId="313"/>
            <ac:picMk id="9" creationId="{05A6789E-639E-96E6-B101-9D833A1AC17F}"/>
          </ac:picMkLst>
        </pc:picChg>
        <pc:picChg chg="del">
          <ac:chgData name="Rob Luijten" userId="3656dec8-07ff-49b6-baa7-7de42837e1f6" providerId="ADAL" clId="{E62DF85C-D0CF-43BD-A046-74FF2B32F17C}" dt="2022-05-09T18:02:40.657" v="904" actId="478"/>
          <ac:picMkLst>
            <pc:docMk/>
            <pc:sldMk cId="2411349794" sldId="313"/>
            <ac:picMk id="13" creationId="{CC9B356C-FD02-DF03-2343-BB3E02D3C205}"/>
          </ac:picMkLst>
        </pc:picChg>
        <pc:picChg chg="del">
          <ac:chgData name="Rob Luijten" userId="3656dec8-07ff-49b6-baa7-7de42837e1f6" providerId="ADAL" clId="{E62DF85C-D0CF-43BD-A046-74FF2B32F17C}" dt="2022-05-09T18:02:40.657" v="904" actId="478"/>
          <ac:picMkLst>
            <pc:docMk/>
            <pc:sldMk cId="2411349794" sldId="313"/>
            <ac:picMk id="14" creationId="{2D46CF2C-F257-46A2-DA4C-6C7DB05269AC}"/>
          </ac:picMkLst>
        </pc:picChg>
        <pc:picChg chg="del">
          <ac:chgData name="Rob Luijten" userId="3656dec8-07ff-49b6-baa7-7de42837e1f6" providerId="ADAL" clId="{E62DF85C-D0CF-43BD-A046-74FF2B32F17C}" dt="2022-05-09T18:02:40.657" v="904" actId="478"/>
          <ac:picMkLst>
            <pc:docMk/>
            <pc:sldMk cId="2411349794" sldId="313"/>
            <ac:picMk id="15" creationId="{47B3C383-1B79-0816-FECA-2C6909617005}"/>
          </ac:picMkLst>
        </pc:picChg>
      </pc:sldChg>
      <pc:sldChg chg="addSp delSp modSp add mod modNotesTx">
        <pc:chgData name="Rob Luijten" userId="3656dec8-07ff-49b6-baa7-7de42837e1f6" providerId="ADAL" clId="{E62DF85C-D0CF-43BD-A046-74FF2B32F17C}" dt="2022-05-09T18:43:27.885" v="3777" actId="207"/>
        <pc:sldMkLst>
          <pc:docMk/>
          <pc:sldMk cId="1557134967" sldId="314"/>
        </pc:sldMkLst>
        <pc:spChg chg="mod">
          <ac:chgData name="Rob Luijten" userId="3656dec8-07ff-49b6-baa7-7de42837e1f6" providerId="ADAL" clId="{E62DF85C-D0CF-43BD-A046-74FF2B32F17C}" dt="2022-05-09T18:07:25.335" v="1039" actId="20577"/>
          <ac:spMkLst>
            <pc:docMk/>
            <pc:sldMk cId="1557134967" sldId="314"/>
            <ac:spMk id="2" creationId="{35E2BA68-3F24-7E0F-73BC-AADDDF8FD972}"/>
          </ac:spMkLst>
        </pc:spChg>
        <pc:spChg chg="add del mod">
          <ac:chgData name="Rob Luijten" userId="3656dec8-07ff-49b6-baa7-7de42837e1f6" providerId="ADAL" clId="{E62DF85C-D0CF-43BD-A046-74FF2B32F17C}" dt="2022-05-09T18:07:24.946" v="1038" actId="478"/>
          <ac:spMkLst>
            <pc:docMk/>
            <pc:sldMk cId="1557134967" sldId="314"/>
            <ac:spMk id="8" creationId="{DD6A482D-8FEE-71A2-1CF7-77D09A78365D}"/>
          </ac:spMkLst>
        </pc:spChg>
        <pc:spChg chg="add del mod">
          <ac:chgData name="Rob Luijten" userId="3656dec8-07ff-49b6-baa7-7de42837e1f6" providerId="ADAL" clId="{E62DF85C-D0CF-43BD-A046-74FF2B32F17C}" dt="2022-05-09T18:43:27.885" v="3777" actId="207"/>
          <ac:spMkLst>
            <pc:docMk/>
            <pc:sldMk cId="1557134967" sldId="314"/>
            <ac:spMk id="11" creationId="{E483E392-0A92-A6B6-EEBF-4D5C496AB129}"/>
          </ac:spMkLst>
        </pc:spChg>
        <pc:picChg chg="del">
          <ac:chgData name="Rob Luijten" userId="3656dec8-07ff-49b6-baa7-7de42837e1f6" providerId="ADAL" clId="{E62DF85C-D0CF-43BD-A046-74FF2B32F17C}" dt="2022-05-09T18:05:39.691" v="1013" actId="478"/>
          <ac:picMkLst>
            <pc:docMk/>
            <pc:sldMk cId="1557134967" sldId="314"/>
            <ac:picMk id="5" creationId="{FB28916A-AB26-1BD2-9B7B-4EF8C28178F7}"/>
          </ac:picMkLst>
        </pc:picChg>
        <pc:picChg chg="add del mod">
          <ac:chgData name="Rob Luijten" userId="3656dec8-07ff-49b6-baa7-7de42837e1f6" providerId="ADAL" clId="{E62DF85C-D0CF-43BD-A046-74FF2B32F17C}" dt="2022-05-09T18:07:25.821" v="1040" actId="1076"/>
          <ac:picMkLst>
            <pc:docMk/>
            <pc:sldMk cId="1557134967" sldId="314"/>
            <ac:picMk id="6" creationId="{7A5A732D-2653-54C3-2309-907CE5868E9A}"/>
          </ac:picMkLst>
        </pc:picChg>
        <pc:picChg chg="add del mod ord">
          <ac:chgData name="Rob Luijten" userId="3656dec8-07ff-49b6-baa7-7de42837e1f6" providerId="ADAL" clId="{E62DF85C-D0CF-43BD-A046-74FF2B32F17C}" dt="2022-05-09T18:07:23.847" v="1035" actId="22"/>
          <ac:picMkLst>
            <pc:docMk/>
            <pc:sldMk cId="1557134967" sldId="314"/>
            <ac:picMk id="10" creationId="{A8170714-E1AF-D299-DDAB-359F35825F96}"/>
          </ac:picMkLst>
        </pc:picChg>
      </pc:sldChg>
      <pc:sldChg chg="add modNotesTx">
        <pc:chgData name="Rob Luijten" userId="3656dec8-07ff-49b6-baa7-7de42837e1f6" providerId="ADAL" clId="{E62DF85C-D0CF-43BD-A046-74FF2B32F17C}" dt="2022-05-09T18:08:04.189" v="1048" actId="20577"/>
        <pc:sldMkLst>
          <pc:docMk/>
          <pc:sldMk cId="3183798312" sldId="315"/>
        </pc:sldMkLst>
      </pc:sldChg>
      <pc:sldChg chg="modSp new del mod">
        <pc:chgData name="Rob Luijten" userId="3656dec8-07ff-49b6-baa7-7de42837e1f6" providerId="ADAL" clId="{E62DF85C-D0CF-43BD-A046-74FF2B32F17C}" dt="2022-05-09T18:15:11.853" v="1112" actId="47"/>
        <pc:sldMkLst>
          <pc:docMk/>
          <pc:sldMk cId="2883543299" sldId="316"/>
        </pc:sldMkLst>
        <pc:spChg chg="mod">
          <ac:chgData name="Rob Luijten" userId="3656dec8-07ff-49b6-baa7-7de42837e1f6" providerId="ADAL" clId="{E62DF85C-D0CF-43BD-A046-74FF2B32F17C}" dt="2022-05-09T18:15:06" v="1108"/>
          <ac:spMkLst>
            <pc:docMk/>
            <pc:sldMk cId="2883543299" sldId="316"/>
            <ac:spMk id="2" creationId="{E778F16E-46CE-0644-5965-59EEDF4F9A66}"/>
          </ac:spMkLst>
        </pc:spChg>
      </pc:sldChg>
      <pc:sldChg chg="addSp delSp modSp add mod">
        <pc:chgData name="Rob Luijten" userId="3656dec8-07ff-49b6-baa7-7de42837e1f6" providerId="ADAL" clId="{E62DF85C-D0CF-43BD-A046-74FF2B32F17C}" dt="2022-05-09T18:15:56.760" v="1202" actId="1035"/>
        <pc:sldMkLst>
          <pc:docMk/>
          <pc:sldMk cId="1775304980" sldId="317"/>
        </pc:sldMkLst>
        <pc:spChg chg="mod">
          <ac:chgData name="Rob Luijten" userId="3656dec8-07ff-49b6-baa7-7de42837e1f6" providerId="ADAL" clId="{E62DF85C-D0CF-43BD-A046-74FF2B32F17C}" dt="2022-05-09T18:15:19.384" v="1142" actId="20577"/>
          <ac:spMkLst>
            <pc:docMk/>
            <pc:sldMk cId="1775304980" sldId="317"/>
            <ac:spMk id="2" creationId="{35E2BA68-3F24-7E0F-73BC-AADDDF8FD972}"/>
          </ac:spMkLst>
        </pc:spChg>
        <pc:spChg chg="add mod">
          <ac:chgData name="Rob Luijten" userId="3656dec8-07ff-49b6-baa7-7de42837e1f6" providerId="ADAL" clId="{E62DF85C-D0CF-43BD-A046-74FF2B32F17C}" dt="2022-05-09T18:15:26.879" v="1144" actId="1076"/>
          <ac:spMkLst>
            <pc:docMk/>
            <pc:sldMk cId="1775304980" sldId="317"/>
            <ac:spMk id="5" creationId="{C3709ED5-046B-1CB0-02CB-88397B75EB70}"/>
          </ac:spMkLst>
        </pc:spChg>
        <pc:spChg chg="add mod">
          <ac:chgData name="Rob Luijten" userId="3656dec8-07ff-49b6-baa7-7de42837e1f6" providerId="ADAL" clId="{E62DF85C-D0CF-43BD-A046-74FF2B32F17C}" dt="2022-05-09T18:15:56.760" v="1202" actId="1035"/>
          <ac:spMkLst>
            <pc:docMk/>
            <pc:sldMk cId="1775304980" sldId="317"/>
            <ac:spMk id="6" creationId="{066ED646-4F85-6037-12B5-12DAC209D66E}"/>
          </ac:spMkLst>
        </pc:spChg>
        <pc:picChg chg="del">
          <ac:chgData name="Rob Luijten" userId="3656dec8-07ff-49b6-baa7-7de42837e1f6" providerId="ADAL" clId="{E62DF85C-D0CF-43BD-A046-74FF2B32F17C}" dt="2022-05-09T18:15:12.912" v="1113" actId="478"/>
          <ac:picMkLst>
            <pc:docMk/>
            <pc:sldMk cId="1775304980" sldId="317"/>
            <ac:picMk id="10" creationId="{A8170714-E1AF-D299-DDAB-359F35825F96}"/>
          </ac:picMkLst>
        </pc:picChg>
      </pc:sldChg>
      <pc:sldChg chg="add del">
        <pc:chgData name="Rob Luijten" userId="3656dec8-07ff-49b6-baa7-7de42837e1f6" providerId="ADAL" clId="{E62DF85C-D0CF-43BD-A046-74FF2B32F17C}" dt="2022-05-09T18:15:10.460" v="1111"/>
        <pc:sldMkLst>
          <pc:docMk/>
          <pc:sldMk cId="2243891553" sldId="318"/>
        </pc:sldMkLst>
      </pc:sldChg>
      <pc:sldChg chg="addSp delSp modSp add mod modAnim">
        <pc:chgData name="Rob Luijten" userId="3656dec8-07ff-49b6-baa7-7de42837e1f6" providerId="ADAL" clId="{E62DF85C-D0CF-43BD-A046-74FF2B32F17C}" dt="2022-05-09T18:21:30.073" v="2050"/>
        <pc:sldMkLst>
          <pc:docMk/>
          <pc:sldMk cId="3387033679" sldId="318"/>
        </pc:sldMkLst>
        <pc:spChg chg="mod">
          <ac:chgData name="Rob Luijten" userId="3656dec8-07ff-49b6-baa7-7de42837e1f6" providerId="ADAL" clId="{E62DF85C-D0CF-43BD-A046-74FF2B32F17C}" dt="2022-05-09T18:19:04.641" v="1853" actId="20577"/>
          <ac:spMkLst>
            <pc:docMk/>
            <pc:sldMk cId="3387033679" sldId="318"/>
            <ac:spMk id="2" creationId="{35E2BA68-3F24-7E0F-73BC-AADDDF8FD972}"/>
          </ac:spMkLst>
        </pc:spChg>
        <pc:spChg chg="add mod">
          <ac:chgData name="Rob Luijten" userId="3656dec8-07ff-49b6-baa7-7de42837e1f6" providerId="ADAL" clId="{E62DF85C-D0CF-43BD-A046-74FF2B32F17C}" dt="2022-05-09T18:21:09.130" v="2049" actId="403"/>
          <ac:spMkLst>
            <pc:docMk/>
            <pc:sldMk cId="3387033679" sldId="318"/>
            <ac:spMk id="3" creationId="{99E99D15-9AF9-2937-087C-2553093188C8}"/>
          </ac:spMkLst>
        </pc:spChg>
        <pc:spChg chg="mod">
          <ac:chgData name="Rob Luijten" userId="3656dec8-07ff-49b6-baa7-7de42837e1f6" providerId="ADAL" clId="{E62DF85C-D0CF-43BD-A046-74FF2B32F17C}" dt="2022-05-09T18:20:22.339" v="1983" actId="9"/>
          <ac:spMkLst>
            <pc:docMk/>
            <pc:sldMk cId="3387033679" sldId="318"/>
            <ac:spMk id="5" creationId="{C3709ED5-046B-1CB0-02CB-88397B75EB70}"/>
          </ac:spMkLst>
        </pc:spChg>
        <pc:spChg chg="del mod">
          <ac:chgData name="Rob Luijten" userId="3656dec8-07ff-49b6-baa7-7de42837e1f6" providerId="ADAL" clId="{E62DF85C-D0CF-43BD-A046-74FF2B32F17C}" dt="2022-05-09T18:16:35.969" v="1281" actId="478"/>
          <ac:spMkLst>
            <pc:docMk/>
            <pc:sldMk cId="3387033679" sldId="318"/>
            <ac:spMk id="6" creationId="{066ED646-4F85-6037-12B5-12DAC209D66E}"/>
          </ac:spMkLst>
        </pc:spChg>
      </pc:sldChg>
      <pc:sldChg chg="addSp delSp modSp add mod ord">
        <pc:chgData name="Rob Luijten" userId="3656dec8-07ff-49b6-baa7-7de42837e1f6" providerId="ADAL" clId="{E62DF85C-D0CF-43BD-A046-74FF2B32F17C}" dt="2022-05-09T18:43:40.549" v="3778" actId="1076"/>
        <pc:sldMkLst>
          <pc:docMk/>
          <pc:sldMk cId="1179809437" sldId="319"/>
        </pc:sldMkLst>
        <pc:spChg chg="mod">
          <ac:chgData name="Rob Luijten" userId="3656dec8-07ff-49b6-baa7-7de42837e1f6" providerId="ADAL" clId="{E62DF85C-D0CF-43BD-A046-74FF2B32F17C}" dt="2022-05-09T18:21:47.105" v="2059" actId="20577"/>
          <ac:spMkLst>
            <pc:docMk/>
            <pc:sldMk cId="1179809437" sldId="319"/>
            <ac:spMk id="2" creationId="{35E2BA68-3F24-7E0F-73BC-AADDDF8FD972}"/>
          </ac:spMkLst>
        </pc:spChg>
        <pc:spChg chg="mod">
          <ac:chgData name="Rob Luijten" userId="3656dec8-07ff-49b6-baa7-7de42837e1f6" providerId="ADAL" clId="{E62DF85C-D0CF-43BD-A046-74FF2B32F17C}" dt="2022-05-09T18:22:33.003" v="2237" actId="313"/>
          <ac:spMkLst>
            <pc:docMk/>
            <pc:sldMk cId="1179809437" sldId="319"/>
            <ac:spMk id="5" creationId="{C3709ED5-046B-1CB0-02CB-88397B75EB70}"/>
          </ac:spMkLst>
        </pc:spChg>
        <pc:spChg chg="del">
          <ac:chgData name="Rob Luijten" userId="3656dec8-07ff-49b6-baa7-7de42837e1f6" providerId="ADAL" clId="{E62DF85C-D0CF-43BD-A046-74FF2B32F17C}" dt="2022-05-09T18:22:09.495" v="2075" actId="478"/>
          <ac:spMkLst>
            <pc:docMk/>
            <pc:sldMk cId="1179809437" sldId="319"/>
            <ac:spMk id="6" creationId="{066ED646-4F85-6037-12B5-12DAC209D66E}"/>
          </ac:spMkLst>
        </pc:spChg>
        <pc:spChg chg="add mod">
          <ac:chgData name="Rob Luijten" userId="3656dec8-07ff-49b6-baa7-7de42837e1f6" providerId="ADAL" clId="{E62DF85C-D0CF-43BD-A046-74FF2B32F17C}" dt="2022-05-09T18:43:40.549" v="3778" actId="1076"/>
          <ac:spMkLst>
            <pc:docMk/>
            <pc:sldMk cId="1179809437" sldId="319"/>
            <ac:spMk id="7" creationId="{DEE7353C-7D87-534E-DE62-DC96ECDDB4C5}"/>
          </ac:spMkLst>
        </pc:spChg>
        <pc:picChg chg="add del mod">
          <ac:chgData name="Rob Luijten" userId="3656dec8-07ff-49b6-baa7-7de42837e1f6" providerId="ADAL" clId="{E62DF85C-D0CF-43BD-A046-74FF2B32F17C}" dt="2022-05-09T18:38:41.914" v="3762"/>
          <ac:picMkLst>
            <pc:docMk/>
            <pc:sldMk cId="1179809437" sldId="319"/>
            <ac:picMk id="8" creationId="{06F3B47D-A7FB-3242-94B1-7CC37EE01766}"/>
          </ac:picMkLst>
        </pc:picChg>
        <pc:picChg chg="add mod">
          <ac:chgData name="Rob Luijten" userId="3656dec8-07ff-49b6-baa7-7de42837e1f6" providerId="ADAL" clId="{E62DF85C-D0CF-43BD-A046-74FF2B32F17C}" dt="2022-05-09T18:39:08.649" v="3770" actId="1076"/>
          <ac:picMkLst>
            <pc:docMk/>
            <pc:sldMk cId="1179809437" sldId="319"/>
            <ac:picMk id="9" creationId="{3513B637-F4C6-EBAF-4962-05E1851EE0BB}"/>
          </ac:picMkLst>
        </pc:picChg>
      </pc:sldChg>
      <pc:sldChg chg="addSp delSp modSp add mod">
        <pc:chgData name="Rob Luijten" userId="3656dec8-07ff-49b6-baa7-7de42837e1f6" providerId="ADAL" clId="{E62DF85C-D0CF-43BD-A046-74FF2B32F17C}" dt="2022-05-09T18:38:48.262" v="3765" actId="14100"/>
        <pc:sldMkLst>
          <pc:docMk/>
          <pc:sldMk cId="393778402" sldId="320"/>
        </pc:sldMkLst>
        <pc:spChg chg="mod">
          <ac:chgData name="Rob Luijten" userId="3656dec8-07ff-49b6-baa7-7de42837e1f6" providerId="ADAL" clId="{E62DF85C-D0CF-43BD-A046-74FF2B32F17C}" dt="2022-05-09T18:22:56.988" v="2263" actId="1076"/>
          <ac:spMkLst>
            <pc:docMk/>
            <pc:sldMk cId="393778402" sldId="320"/>
            <ac:spMk id="2" creationId="{35E2BA68-3F24-7E0F-73BC-AADDDF8FD972}"/>
          </ac:spMkLst>
        </pc:spChg>
        <pc:spChg chg="mod">
          <ac:chgData name="Rob Luijten" userId="3656dec8-07ff-49b6-baa7-7de42837e1f6" providerId="ADAL" clId="{E62DF85C-D0CF-43BD-A046-74FF2B32F17C}" dt="2022-05-09T18:23:24.824" v="2466" actId="20577"/>
          <ac:spMkLst>
            <pc:docMk/>
            <pc:sldMk cId="393778402" sldId="320"/>
            <ac:spMk id="5" creationId="{C3709ED5-046B-1CB0-02CB-88397B75EB70}"/>
          </ac:spMkLst>
        </pc:spChg>
        <pc:spChg chg="del">
          <ac:chgData name="Rob Luijten" userId="3656dec8-07ff-49b6-baa7-7de42837e1f6" providerId="ADAL" clId="{E62DF85C-D0CF-43BD-A046-74FF2B32F17C}" dt="2022-05-09T18:22:54.756" v="2262" actId="478"/>
          <ac:spMkLst>
            <pc:docMk/>
            <pc:sldMk cId="393778402" sldId="320"/>
            <ac:spMk id="7" creationId="{DEE7353C-7D87-534E-DE62-DC96ECDDB4C5}"/>
          </ac:spMkLst>
        </pc:spChg>
        <pc:spChg chg="add mod">
          <ac:chgData name="Rob Luijten" userId="3656dec8-07ff-49b6-baa7-7de42837e1f6" providerId="ADAL" clId="{E62DF85C-D0CF-43BD-A046-74FF2B32F17C}" dt="2022-05-09T18:35:56.866" v="3748" actId="1035"/>
          <ac:spMkLst>
            <pc:docMk/>
            <pc:sldMk cId="393778402" sldId="320"/>
            <ac:spMk id="9" creationId="{5F5A5F80-648B-6E42-C7FC-A00B4BCF2803}"/>
          </ac:spMkLst>
        </pc:spChg>
        <pc:spChg chg="add mod">
          <ac:chgData name="Rob Luijten" userId="3656dec8-07ff-49b6-baa7-7de42837e1f6" providerId="ADAL" clId="{E62DF85C-D0CF-43BD-A046-74FF2B32F17C}" dt="2022-05-09T18:35:51.536" v="3742" actId="1036"/>
          <ac:spMkLst>
            <pc:docMk/>
            <pc:sldMk cId="393778402" sldId="320"/>
            <ac:spMk id="10" creationId="{5A61C69D-D97E-9442-D7C6-489E332ECFCE}"/>
          </ac:spMkLst>
        </pc:spChg>
        <pc:spChg chg="add mod">
          <ac:chgData name="Rob Luijten" userId="3656dec8-07ff-49b6-baa7-7de42837e1f6" providerId="ADAL" clId="{E62DF85C-D0CF-43BD-A046-74FF2B32F17C}" dt="2022-05-09T18:34:44.572" v="3675" actId="20577"/>
          <ac:spMkLst>
            <pc:docMk/>
            <pc:sldMk cId="393778402" sldId="320"/>
            <ac:spMk id="11" creationId="{E82789FD-0E10-500F-CDED-5124F48F4A3E}"/>
          </ac:spMkLst>
        </pc:spChg>
        <pc:picChg chg="add mod">
          <ac:chgData name="Rob Luijten" userId="3656dec8-07ff-49b6-baa7-7de42837e1f6" providerId="ADAL" clId="{E62DF85C-D0CF-43BD-A046-74FF2B32F17C}" dt="2022-05-09T18:33:10.228" v="3564" actId="1076"/>
          <ac:picMkLst>
            <pc:docMk/>
            <pc:sldMk cId="393778402" sldId="320"/>
            <ac:picMk id="6" creationId="{40815B7B-D268-737B-FF47-57001E58CA0A}"/>
          </ac:picMkLst>
        </pc:picChg>
        <pc:picChg chg="add mod">
          <ac:chgData name="Rob Luijten" userId="3656dec8-07ff-49b6-baa7-7de42837e1f6" providerId="ADAL" clId="{E62DF85C-D0CF-43BD-A046-74FF2B32F17C}" dt="2022-05-09T18:33:14.313" v="3566" actId="1076"/>
          <ac:picMkLst>
            <pc:docMk/>
            <pc:sldMk cId="393778402" sldId="320"/>
            <ac:picMk id="8" creationId="{C4806B5C-6532-6A39-0C55-477033EE0B07}"/>
          </ac:picMkLst>
        </pc:picChg>
        <pc:picChg chg="add mod">
          <ac:chgData name="Rob Luijten" userId="3656dec8-07ff-49b6-baa7-7de42837e1f6" providerId="ADAL" clId="{E62DF85C-D0CF-43BD-A046-74FF2B32F17C}" dt="2022-05-09T18:38:48.262" v="3765" actId="14100"/>
          <ac:picMkLst>
            <pc:docMk/>
            <pc:sldMk cId="393778402" sldId="320"/>
            <ac:picMk id="12" creationId="{2E3FCDB6-FC72-DE8E-DC07-297BA99BD38D}"/>
          </ac:picMkLst>
        </pc:picChg>
      </pc:sldChg>
      <pc:sldChg chg="addSp delSp modSp add mod">
        <pc:chgData name="Rob Luijten" userId="3656dec8-07ff-49b6-baa7-7de42837e1f6" providerId="ADAL" clId="{E62DF85C-D0CF-43BD-A046-74FF2B32F17C}" dt="2022-05-09T18:38:34.419" v="3760" actId="1076"/>
        <pc:sldMkLst>
          <pc:docMk/>
          <pc:sldMk cId="4022328310" sldId="321"/>
        </pc:sldMkLst>
        <pc:spChg chg="mod">
          <ac:chgData name="Rob Luijten" userId="3656dec8-07ff-49b6-baa7-7de42837e1f6" providerId="ADAL" clId="{E62DF85C-D0CF-43BD-A046-74FF2B32F17C}" dt="2022-05-09T18:23:32.146" v="2477" actId="20577"/>
          <ac:spMkLst>
            <pc:docMk/>
            <pc:sldMk cId="4022328310" sldId="321"/>
            <ac:spMk id="2" creationId="{35E2BA68-3F24-7E0F-73BC-AADDDF8FD972}"/>
          </ac:spMkLst>
        </pc:spChg>
        <pc:spChg chg="mod">
          <ac:chgData name="Rob Luijten" userId="3656dec8-07ff-49b6-baa7-7de42837e1f6" providerId="ADAL" clId="{E62DF85C-D0CF-43BD-A046-74FF2B32F17C}" dt="2022-05-09T18:24:01.648" v="2717" actId="20577"/>
          <ac:spMkLst>
            <pc:docMk/>
            <pc:sldMk cId="4022328310" sldId="321"/>
            <ac:spMk id="5" creationId="{C3709ED5-046B-1CB0-02CB-88397B75EB70}"/>
          </ac:spMkLst>
        </pc:spChg>
        <pc:spChg chg="add del">
          <ac:chgData name="Rob Luijten" userId="3656dec8-07ff-49b6-baa7-7de42837e1f6" providerId="ADAL" clId="{E62DF85C-D0CF-43BD-A046-74FF2B32F17C}" dt="2022-05-09T18:32:56.766" v="3559" actId="22"/>
          <ac:spMkLst>
            <pc:docMk/>
            <pc:sldMk cId="4022328310" sldId="321"/>
            <ac:spMk id="9" creationId="{59A3134A-6DFC-B652-9D5F-97103C3EDE8F}"/>
          </ac:spMkLst>
        </pc:spChg>
        <pc:spChg chg="add mod">
          <ac:chgData name="Rob Luijten" userId="3656dec8-07ff-49b6-baa7-7de42837e1f6" providerId="ADAL" clId="{E62DF85C-D0CF-43BD-A046-74FF2B32F17C}" dt="2022-05-09T18:35:43.867" v="3732" actId="1076"/>
          <ac:spMkLst>
            <pc:docMk/>
            <pc:sldMk cId="4022328310" sldId="321"/>
            <ac:spMk id="10" creationId="{D136C82A-855D-E4B9-CF40-677236C5EB86}"/>
          </ac:spMkLst>
        </pc:spChg>
        <pc:spChg chg="add mod">
          <ac:chgData name="Rob Luijten" userId="3656dec8-07ff-49b6-baa7-7de42837e1f6" providerId="ADAL" clId="{E62DF85C-D0CF-43BD-A046-74FF2B32F17C}" dt="2022-05-09T18:35:35.378" v="3730" actId="1036"/>
          <ac:spMkLst>
            <pc:docMk/>
            <pc:sldMk cId="4022328310" sldId="321"/>
            <ac:spMk id="11" creationId="{3481ADBB-25C9-2204-DD51-3DCC3F587DC4}"/>
          </ac:spMkLst>
        </pc:spChg>
        <pc:spChg chg="add mod">
          <ac:chgData name="Rob Luijten" userId="3656dec8-07ff-49b6-baa7-7de42837e1f6" providerId="ADAL" clId="{E62DF85C-D0CF-43BD-A046-74FF2B32F17C}" dt="2022-05-09T18:35:39.346" v="3731" actId="1076"/>
          <ac:spMkLst>
            <pc:docMk/>
            <pc:sldMk cId="4022328310" sldId="321"/>
            <ac:spMk id="12" creationId="{BA5698B9-D192-AF94-5DFB-3F905C3B0E40}"/>
          </ac:spMkLst>
        </pc:spChg>
        <pc:picChg chg="add mod">
          <ac:chgData name="Rob Luijten" userId="3656dec8-07ff-49b6-baa7-7de42837e1f6" providerId="ADAL" clId="{E62DF85C-D0CF-43BD-A046-74FF2B32F17C}" dt="2022-05-09T18:33:06.443" v="3563" actId="1076"/>
          <ac:picMkLst>
            <pc:docMk/>
            <pc:sldMk cId="4022328310" sldId="321"/>
            <ac:picMk id="6" creationId="{E108A6B9-EBD6-DAC2-EE04-3F9E790D0F56}"/>
          </ac:picMkLst>
        </pc:picChg>
        <pc:picChg chg="add del mod">
          <ac:chgData name="Rob Luijten" userId="3656dec8-07ff-49b6-baa7-7de42837e1f6" providerId="ADAL" clId="{E62DF85C-D0CF-43BD-A046-74FF2B32F17C}" dt="2022-05-09T18:31:45.988" v="3555" actId="21"/>
          <ac:picMkLst>
            <pc:docMk/>
            <pc:sldMk cId="4022328310" sldId="321"/>
            <ac:picMk id="7" creationId="{3CAFE5DB-C6BB-9376-28B1-507C9189FD3B}"/>
          </ac:picMkLst>
        </pc:picChg>
        <pc:picChg chg="add del mod">
          <ac:chgData name="Rob Luijten" userId="3656dec8-07ff-49b6-baa7-7de42837e1f6" providerId="ADAL" clId="{E62DF85C-D0CF-43BD-A046-74FF2B32F17C}" dt="2022-05-09T18:33:04.907" v="3562" actId="1076"/>
          <ac:picMkLst>
            <pc:docMk/>
            <pc:sldMk cId="4022328310" sldId="321"/>
            <ac:picMk id="8" creationId="{D4DE2CA0-6976-5015-6C1F-634D6F0AE1AE}"/>
          </ac:picMkLst>
        </pc:picChg>
        <pc:picChg chg="add mod">
          <ac:chgData name="Rob Luijten" userId="3656dec8-07ff-49b6-baa7-7de42837e1f6" providerId="ADAL" clId="{E62DF85C-D0CF-43BD-A046-74FF2B32F17C}" dt="2022-05-09T18:38:34.419" v="3760" actId="1076"/>
          <ac:picMkLst>
            <pc:docMk/>
            <pc:sldMk cId="4022328310" sldId="321"/>
            <ac:picMk id="13" creationId="{030D1153-23B1-F9C3-32E9-314E7C7BA8AD}"/>
          </ac:picMkLst>
        </pc:picChg>
      </pc:sldChg>
      <pc:sldChg chg="modSp add mod modNotesTx">
        <pc:chgData name="Rob Luijten" userId="3656dec8-07ff-49b6-baa7-7de42837e1f6" providerId="ADAL" clId="{E62DF85C-D0CF-43BD-A046-74FF2B32F17C}" dt="2022-05-09T18:29:16.537" v="3200" actId="20577"/>
        <pc:sldMkLst>
          <pc:docMk/>
          <pc:sldMk cId="2465515444" sldId="322"/>
        </pc:sldMkLst>
        <pc:spChg chg="mod">
          <ac:chgData name="Rob Luijten" userId="3656dec8-07ff-49b6-baa7-7de42837e1f6" providerId="ADAL" clId="{E62DF85C-D0CF-43BD-A046-74FF2B32F17C}" dt="2022-05-09T18:24:15.810" v="2752" actId="20577"/>
          <ac:spMkLst>
            <pc:docMk/>
            <pc:sldMk cId="2465515444" sldId="322"/>
            <ac:spMk id="2" creationId="{35E2BA68-3F24-7E0F-73BC-AADDDF8FD972}"/>
          </ac:spMkLst>
        </pc:spChg>
        <pc:spChg chg="mod">
          <ac:chgData name="Rob Luijten" userId="3656dec8-07ff-49b6-baa7-7de42837e1f6" providerId="ADAL" clId="{E62DF85C-D0CF-43BD-A046-74FF2B32F17C}" dt="2022-05-09T18:29:16.537" v="3200" actId="20577"/>
          <ac:spMkLst>
            <pc:docMk/>
            <pc:sldMk cId="2465515444" sldId="322"/>
            <ac:spMk id="5" creationId="{C3709ED5-046B-1CB0-02CB-88397B75EB70}"/>
          </ac:spMkLst>
        </pc:spChg>
      </pc:sldChg>
      <pc:sldChg chg="addSp delSp modSp add mod modAnim">
        <pc:chgData name="Rob Luijten" userId="3656dec8-07ff-49b6-baa7-7de42837e1f6" providerId="ADAL" clId="{E62DF85C-D0CF-43BD-A046-74FF2B32F17C}" dt="2022-05-09T18:30:05.356" v="3240" actId="20577"/>
        <pc:sldMkLst>
          <pc:docMk/>
          <pc:sldMk cId="2107240282" sldId="323"/>
        </pc:sldMkLst>
        <pc:spChg chg="mod">
          <ac:chgData name="Rob Luijten" userId="3656dec8-07ff-49b6-baa7-7de42837e1f6" providerId="ADAL" clId="{E62DF85C-D0CF-43BD-A046-74FF2B32F17C}" dt="2022-05-09T18:30:05.356" v="3240" actId="20577"/>
          <ac:spMkLst>
            <pc:docMk/>
            <pc:sldMk cId="2107240282" sldId="323"/>
            <ac:spMk id="2" creationId="{35E2BA68-3F24-7E0F-73BC-AADDDF8FD972}"/>
          </ac:spMkLst>
        </pc:spChg>
        <pc:spChg chg="mod">
          <ac:chgData name="Rob Luijten" userId="3656dec8-07ff-49b6-baa7-7de42837e1f6" providerId="ADAL" clId="{E62DF85C-D0CF-43BD-A046-74FF2B32F17C}" dt="2022-05-09T18:25:46.065" v="3180" actId="20577"/>
          <ac:spMkLst>
            <pc:docMk/>
            <pc:sldMk cId="2107240282" sldId="323"/>
            <ac:spMk id="5" creationId="{C3709ED5-046B-1CB0-02CB-88397B75EB70}"/>
          </ac:spMkLst>
        </pc:spChg>
        <pc:picChg chg="add del mod">
          <ac:chgData name="Rob Luijten" userId="3656dec8-07ff-49b6-baa7-7de42837e1f6" providerId="ADAL" clId="{E62DF85C-D0CF-43BD-A046-74FF2B32F17C}" dt="2022-05-09T18:26:59.545" v="3184" actId="478"/>
          <ac:picMkLst>
            <pc:docMk/>
            <pc:sldMk cId="2107240282" sldId="323"/>
            <ac:picMk id="6" creationId="{58B5CFD2-B0FC-C2D5-B5E8-FEE25CB0603C}"/>
          </ac:picMkLst>
        </pc:picChg>
        <pc:picChg chg="add del mod">
          <ac:chgData name="Rob Luijten" userId="3656dec8-07ff-49b6-baa7-7de42837e1f6" providerId="ADAL" clId="{E62DF85C-D0CF-43BD-A046-74FF2B32F17C}" dt="2022-05-09T18:28:06.459" v="3191" actId="21"/>
          <ac:picMkLst>
            <pc:docMk/>
            <pc:sldMk cId="2107240282" sldId="323"/>
            <ac:picMk id="7" creationId="{9A76BE25-04C5-26AF-78DE-2A94FAAEB794}"/>
          </ac:picMkLst>
        </pc:picChg>
        <pc:picChg chg="add del">
          <ac:chgData name="Rob Luijten" userId="3656dec8-07ff-49b6-baa7-7de42837e1f6" providerId="ADAL" clId="{E62DF85C-D0CF-43BD-A046-74FF2B32F17C}" dt="2022-05-09T18:28:31.977" v="3193" actId="21"/>
          <ac:picMkLst>
            <pc:docMk/>
            <pc:sldMk cId="2107240282" sldId="323"/>
            <ac:picMk id="9" creationId="{99087532-647F-D9F8-C689-613C28A053BF}"/>
          </ac:picMkLst>
        </pc:picChg>
        <pc:picChg chg="add mod">
          <ac:chgData name="Rob Luijten" userId="3656dec8-07ff-49b6-baa7-7de42837e1f6" providerId="ADAL" clId="{E62DF85C-D0CF-43BD-A046-74FF2B32F17C}" dt="2022-05-09T18:28:59.499" v="3198" actId="1076"/>
          <ac:picMkLst>
            <pc:docMk/>
            <pc:sldMk cId="2107240282" sldId="323"/>
            <ac:picMk id="11" creationId="{F95E6034-F516-237A-55E0-76582B48B6BB}"/>
          </ac:picMkLst>
        </pc:picChg>
      </pc:sldChg>
      <pc:sldChg chg="addSp delSp modSp add mod delAnim modNotesTx">
        <pc:chgData name="Rob Luijten" userId="3656dec8-07ff-49b6-baa7-7de42837e1f6" providerId="ADAL" clId="{E62DF85C-D0CF-43BD-A046-74FF2B32F17C}" dt="2022-06-09T11:16:53.941" v="4166" actId="20577"/>
        <pc:sldMkLst>
          <pc:docMk/>
          <pc:sldMk cId="3105128666" sldId="324"/>
        </pc:sldMkLst>
        <pc:spChg chg="mod">
          <ac:chgData name="Rob Luijten" userId="3656dec8-07ff-49b6-baa7-7de42837e1f6" providerId="ADAL" clId="{E62DF85C-D0CF-43BD-A046-74FF2B32F17C}" dt="2022-05-09T18:30:18.084" v="3271" actId="20577"/>
          <ac:spMkLst>
            <pc:docMk/>
            <pc:sldMk cId="3105128666" sldId="324"/>
            <ac:spMk id="2" creationId="{35E2BA68-3F24-7E0F-73BC-AADDDF8FD972}"/>
          </ac:spMkLst>
        </pc:spChg>
        <pc:spChg chg="mod">
          <ac:chgData name="Rob Luijten" userId="3656dec8-07ff-49b6-baa7-7de42837e1f6" providerId="ADAL" clId="{E62DF85C-D0CF-43BD-A046-74FF2B32F17C}" dt="2022-06-09T11:16:02.391" v="3781" actId="20577"/>
          <ac:spMkLst>
            <pc:docMk/>
            <pc:sldMk cId="3105128666" sldId="324"/>
            <ac:spMk id="5" creationId="{C3709ED5-046B-1CB0-02CB-88397B75EB70}"/>
          </ac:spMkLst>
        </pc:spChg>
        <pc:picChg chg="del">
          <ac:chgData name="Rob Luijten" userId="3656dec8-07ff-49b6-baa7-7de42837e1f6" providerId="ADAL" clId="{E62DF85C-D0CF-43BD-A046-74FF2B32F17C}" dt="2022-05-09T18:29:35.747" v="3202" actId="478"/>
          <ac:picMkLst>
            <pc:docMk/>
            <pc:sldMk cId="3105128666" sldId="324"/>
            <ac:picMk id="11" creationId="{F95E6034-F516-237A-55E0-76582B48B6BB}"/>
          </ac:picMkLst>
        </pc:picChg>
        <pc:picChg chg="add mod">
          <ac:chgData name="Rob Luijten" userId="3656dec8-07ff-49b6-baa7-7de42837e1f6" providerId="ADAL" clId="{E62DF85C-D0CF-43BD-A046-74FF2B32F17C}" dt="2022-05-09T18:37:58.917" v="3758"/>
          <ac:picMkLst>
            <pc:docMk/>
            <pc:sldMk cId="3105128666" sldId="324"/>
            <ac:picMk id="1026" creationId="{D26D3861-0CC9-734D-F85B-C9D68F8D6CAB}"/>
          </ac:picMkLst>
        </pc:picChg>
      </pc:sldChg>
    </pc:docChg>
  </pc:docChgLst>
  <pc:docChgLst>
    <pc:chgData name="Rob Luijten" userId="3656dec8-07ff-49b6-baa7-7de42837e1f6" providerId="ADAL" clId="{040A2AB9-20B8-4C32-ACE9-A3D0FC7F43BF}"/>
    <pc:docChg chg="undo custSel addSld delSld modSld sldOrd">
      <pc:chgData name="Rob Luijten" userId="3656dec8-07ff-49b6-baa7-7de42837e1f6" providerId="ADAL" clId="{040A2AB9-20B8-4C32-ACE9-A3D0FC7F43BF}" dt="2022-02-22T08:13:45.488" v="237" actId="47"/>
      <pc:docMkLst>
        <pc:docMk/>
      </pc:docMkLst>
      <pc:sldChg chg="modSp new del mod ord">
        <pc:chgData name="Rob Luijten" userId="3656dec8-07ff-49b6-baa7-7de42837e1f6" providerId="ADAL" clId="{040A2AB9-20B8-4C32-ACE9-A3D0FC7F43BF}" dt="2022-02-22T08:13:45.488" v="237" actId="47"/>
        <pc:sldMkLst>
          <pc:docMk/>
          <pc:sldMk cId="863807766" sldId="336"/>
        </pc:sldMkLst>
        <pc:spChg chg="mod">
          <ac:chgData name="Rob Luijten" userId="3656dec8-07ff-49b6-baa7-7de42837e1f6" providerId="ADAL" clId="{040A2AB9-20B8-4C32-ACE9-A3D0FC7F43BF}" dt="2022-02-22T08:08:44.202" v="163" actId="20577"/>
          <ac:spMkLst>
            <pc:docMk/>
            <pc:sldMk cId="863807766" sldId="336"/>
            <ac:spMk id="2" creationId="{AC018C98-A98B-44B3-81AE-90B4FD73B526}"/>
          </ac:spMkLst>
        </pc:spChg>
      </pc:sldChg>
      <pc:sldChg chg="addSp modSp new mod">
        <pc:chgData name="Rob Luijten" userId="3656dec8-07ff-49b6-baa7-7de42837e1f6" providerId="ADAL" clId="{040A2AB9-20B8-4C32-ACE9-A3D0FC7F43BF}" dt="2022-02-22T08:12:31.873" v="236" actId="1076"/>
        <pc:sldMkLst>
          <pc:docMk/>
          <pc:sldMk cId="4058096209" sldId="337"/>
        </pc:sldMkLst>
        <pc:spChg chg="mod">
          <ac:chgData name="Rob Luijten" userId="3656dec8-07ff-49b6-baa7-7de42837e1f6" providerId="ADAL" clId="{040A2AB9-20B8-4C32-ACE9-A3D0FC7F43BF}" dt="2022-02-22T07:49:49.165" v="42" actId="20577"/>
          <ac:spMkLst>
            <pc:docMk/>
            <pc:sldMk cId="4058096209" sldId="337"/>
            <ac:spMk id="2" creationId="{D95234BB-A5F1-4D70-84EC-49B0013C3F06}"/>
          </ac:spMkLst>
        </pc:spChg>
        <pc:spChg chg="mod">
          <ac:chgData name="Rob Luijten" userId="3656dec8-07ff-49b6-baa7-7de42837e1f6" providerId="ADAL" clId="{040A2AB9-20B8-4C32-ACE9-A3D0FC7F43BF}" dt="2022-02-22T08:08:53.508" v="166" actId="403"/>
          <ac:spMkLst>
            <pc:docMk/>
            <pc:sldMk cId="4058096209" sldId="337"/>
            <ac:spMk id="3" creationId="{61F17B58-03AD-45CE-B0EA-DA2B89DAC0F6}"/>
          </ac:spMkLst>
        </pc:spChg>
        <pc:spChg chg="add mod">
          <ac:chgData name="Rob Luijten" userId="3656dec8-07ff-49b6-baa7-7de42837e1f6" providerId="ADAL" clId="{040A2AB9-20B8-4C32-ACE9-A3D0FC7F43BF}" dt="2022-02-22T08:12:31.873" v="236" actId="1076"/>
          <ac:spMkLst>
            <pc:docMk/>
            <pc:sldMk cId="4058096209" sldId="337"/>
            <ac:spMk id="7" creationId="{CEB022B6-2476-4F79-B566-7DD04B69389E}"/>
          </ac:spMkLst>
        </pc:spChg>
      </pc:sldChg>
      <pc:sldChg chg="addSp modSp new mod">
        <pc:chgData name="Rob Luijten" userId="3656dec8-07ff-49b6-baa7-7de42837e1f6" providerId="ADAL" clId="{040A2AB9-20B8-4C32-ACE9-A3D0FC7F43BF}" dt="2022-02-22T08:08:30.993" v="162" actId="1076"/>
        <pc:sldMkLst>
          <pc:docMk/>
          <pc:sldMk cId="1548737838" sldId="338"/>
        </pc:sldMkLst>
        <pc:spChg chg="mod">
          <ac:chgData name="Rob Luijten" userId="3656dec8-07ff-49b6-baa7-7de42837e1f6" providerId="ADAL" clId="{040A2AB9-20B8-4C32-ACE9-A3D0FC7F43BF}" dt="2022-02-22T07:53:20.434" v="98" actId="20577"/>
          <ac:spMkLst>
            <pc:docMk/>
            <pc:sldMk cId="1548737838" sldId="338"/>
            <ac:spMk id="2" creationId="{6FD65B3C-CD32-46B6-A623-961BD61B139D}"/>
          </ac:spMkLst>
        </pc:spChg>
        <pc:spChg chg="mod">
          <ac:chgData name="Rob Luijten" userId="3656dec8-07ff-49b6-baa7-7de42837e1f6" providerId="ADAL" clId="{040A2AB9-20B8-4C32-ACE9-A3D0FC7F43BF}" dt="2022-02-22T07:59:33.237" v="131" actId="20577"/>
          <ac:spMkLst>
            <pc:docMk/>
            <pc:sldMk cId="1548737838" sldId="338"/>
            <ac:spMk id="3" creationId="{3D2DDD78-FB20-47E3-B7F0-A0C919C09620}"/>
          </ac:spMkLst>
        </pc:spChg>
        <pc:picChg chg="add mod">
          <ac:chgData name="Rob Luijten" userId="3656dec8-07ff-49b6-baa7-7de42837e1f6" providerId="ADAL" clId="{040A2AB9-20B8-4C32-ACE9-A3D0FC7F43BF}" dt="2022-02-22T08:08:30.993" v="162" actId="1076"/>
          <ac:picMkLst>
            <pc:docMk/>
            <pc:sldMk cId="1548737838" sldId="338"/>
            <ac:picMk id="8" creationId="{B5EE1671-B4EF-49CC-958C-13C8BBED5ED0}"/>
          </ac:picMkLst>
        </pc:picChg>
      </pc:sldChg>
      <pc:sldChg chg="addSp modSp new mod">
        <pc:chgData name="Rob Luijten" userId="3656dec8-07ff-49b6-baa7-7de42837e1f6" providerId="ADAL" clId="{040A2AB9-20B8-4C32-ACE9-A3D0FC7F43BF}" dt="2022-02-22T08:07:51.358" v="158" actId="1076"/>
        <pc:sldMkLst>
          <pc:docMk/>
          <pc:sldMk cId="3457333738" sldId="339"/>
        </pc:sldMkLst>
        <pc:spChg chg="mod">
          <ac:chgData name="Rob Luijten" userId="3656dec8-07ff-49b6-baa7-7de42837e1f6" providerId="ADAL" clId="{040A2AB9-20B8-4C32-ACE9-A3D0FC7F43BF}" dt="2022-02-22T07:53:52.622" v="128" actId="20577"/>
          <ac:spMkLst>
            <pc:docMk/>
            <pc:sldMk cId="3457333738" sldId="339"/>
            <ac:spMk id="2" creationId="{1650BCB4-DDC2-4470-A235-945C7FBD7F0A}"/>
          </ac:spMkLst>
        </pc:spChg>
        <pc:spChg chg="mod">
          <ac:chgData name="Rob Luijten" userId="3656dec8-07ff-49b6-baa7-7de42837e1f6" providerId="ADAL" clId="{040A2AB9-20B8-4C32-ACE9-A3D0FC7F43BF}" dt="2022-02-22T07:57:52.338" v="129" actId="5793"/>
          <ac:spMkLst>
            <pc:docMk/>
            <pc:sldMk cId="3457333738" sldId="339"/>
            <ac:spMk id="3" creationId="{D95128A1-B755-4E2E-8FCB-E719A46B6D7E}"/>
          </ac:spMkLst>
        </pc:spChg>
        <pc:picChg chg="add mod">
          <ac:chgData name="Rob Luijten" userId="3656dec8-07ff-49b6-baa7-7de42837e1f6" providerId="ADAL" clId="{040A2AB9-20B8-4C32-ACE9-A3D0FC7F43BF}" dt="2022-02-22T08:07:51.358" v="158" actId="1076"/>
          <ac:picMkLst>
            <pc:docMk/>
            <pc:sldMk cId="3457333738" sldId="339"/>
            <ac:picMk id="7" creationId="{1B176492-A6A8-4BB7-B3F2-17ADF7DE337F}"/>
          </ac:picMkLst>
        </pc:picChg>
        <pc:picChg chg="add mod">
          <ac:chgData name="Rob Luijten" userId="3656dec8-07ff-49b6-baa7-7de42837e1f6" providerId="ADAL" clId="{040A2AB9-20B8-4C32-ACE9-A3D0FC7F43BF}" dt="2022-02-22T08:07:51.358" v="158" actId="1076"/>
          <ac:picMkLst>
            <pc:docMk/>
            <pc:sldMk cId="3457333738" sldId="339"/>
            <ac:picMk id="9" creationId="{1DBB52A1-53BC-470A-81F0-FE224AC74C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09/06/2022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l.wikipedia.org/wiki/Riet"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nl.wikipedia.org/wiki/Ex_ante" TargetMode="External"/><Relationship Id="rId4" Type="http://schemas.openxmlformats.org/officeDocument/2006/relationships/hyperlink" Target="https://nl.wikipedia.org/wiki/Nitraa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dirty="0"/>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17604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66375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48532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277020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40565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15</a:t>
            </a:fld>
            <a:endParaRPr lang="en-GB"/>
          </a:p>
        </p:txBody>
      </p:sp>
    </p:spTree>
    <p:extLst>
      <p:ext uri="{BB962C8B-B14F-4D97-AF65-F5344CB8AC3E}">
        <p14:creationId xmlns:p14="http://schemas.microsoft.com/office/powerpoint/2010/main" val="98887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Poelenonderzoek</a:t>
            </a:r>
            <a:r>
              <a:rPr lang="en-GB"/>
              <a:t> </a:t>
            </a:r>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16</a:t>
            </a:fld>
            <a:endParaRPr lang="en-GB"/>
          </a:p>
        </p:txBody>
      </p:sp>
    </p:spTree>
    <p:extLst>
      <p:ext uri="{BB962C8B-B14F-4D97-AF65-F5344CB8AC3E}">
        <p14:creationId xmlns:p14="http://schemas.microsoft.com/office/powerpoint/2010/main" val="455637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Poelenonderzoek</a:t>
            </a:r>
            <a:r>
              <a:rPr lang="en-GB"/>
              <a:t> </a:t>
            </a:r>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18</a:t>
            </a:fld>
            <a:endParaRPr lang="en-GB"/>
          </a:p>
        </p:txBody>
      </p:sp>
    </p:spTree>
    <p:extLst>
      <p:ext uri="{BB962C8B-B14F-4D97-AF65-F5344CB8AC3E}">
        <p14:creationId xmlns:p14="http://schemas.microsoft.com/office/powerpoint/2010/main" val="351335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Leerlingen</a:t>
            </a:r>
            <a:r>
              <a:rPr lang="en-GB" dirty="0"/>
              <a:t> </a:t>
            </a:r>
            <a:r>
              <a:rPr lang="en-GB" dirty="0" err="1"/>
              <a:t>hebben</a:t>
            </a:r>
            <a:r>
              <a:rPr lang="en-GB" dirty="0"/>
              <a:t> </a:t>
            </a:r>
            <a:r>
              <a:rPr lang="en-GB" dirty="0" err="1"/>
              <a:t>voor</a:t>
            </a:r>
            <a:r>
              <a:rPr lang="en-GB" dirty="0"/>
              <a:t> het </a:t>
            </a:r>
            <a:r>
              <a:rPr lang="en-GB" dirty="0" err="1"/>
              <a:t>poelenonderzoek</a:t>
            </a:r>
            <a:r>
              <a:rPr lang="en-GB" dirty="0"/>
              <a:t> in L3 (maar </a:t>
            </a:r>
            <a:r>
              <a:rPr lang="en-GB" dirty="0" err="1"/>
              <a:t>ook</a:t>
            </a:r>
            <a:r>
              <a:rPr lang="en-GB" dirty="0"/>
              <a:t> </a:t>
            </a:r>
            <a:r>
              <a:rPr lang="en-GB" dirty="0" err="1"/>
              <a:t>bij</a:t>
            </a:r>
            <a:r>
              <a:rPr lang="en-GB" dirty="0"/>
              <a:t> in L2) </a:t>
            </a:r>
            <a:r>
              <a:rPr lang="en-GB" dirty="0" err="1"/>
              <a:t>gekeken</a:t>
            </a:r>
            <a:r>
              <a:rPr lang="en-GB" dirty="0"/>
              <a:t> </a:t>
            </a:r>
            <a:r>
              <a:rPr lang="en-GB" dirty="0" err="1"/>
              <a:t>naar</a:t>
            </a:r>
            <a:r>
              <a:rPr lang="en-GB" dirty="0"/>
              <a:t> of het </a:t>
            </a:r>
            <a:r>
              <a:rPr lang="en-GB" dirty="0" err="1"/>
              <a:t>wenselijk</a:t>
            </a:r>
            <a:r>
              <a:rPr lang="en-GB" dirty="0"/>
              <a:t> is of </a:t>
            </a:r>
            <a:r>
              <a:rPr lang="en-GB" dirty="0" err="1"/>
              <a:t>niet</a:t>
            </a:r>
            <a:r>
              <a:rPr lang="en-GB" dirty="0"/>
              <a:t> in de </a:t>
            </a:r>
            <a:r>
              <a:rPr lang="en-GB" dirty="0" err="1"/>
              <a:t>groene</a:t>
            </a:r>
            <a:r>
              <a:rPr lang="en-GB" dirty="0"/>
              <a:t>/</a:t>
            </a:r>
            <a:r>
              <a:rPr lang="en-GB" dirty="0" err="1"/>
              <a:t>blauw</a:t>
            </a:r>
            <a:r>
              <a:rPr lang="en-GB" dirty="0"/>
              <a:t> </a:t>
            </a:r>
            <a:r>
              <a:rPr lang="en-GB" dirty="0" err="1"/>
              <a:t>dooradering</a:t>
            </a:r>
            <a:r>
              <a:rPr lang="en-GB" dirty="0"/>
              <a:t> van </a:t>
            </a:r>
            <a:r>
              <a:rPr lang="en-GB" dirty="0" err="1"/>
              <a:t>een</a:t>
            </a:r>
            <a:r>
              <a:rPr lang="en-GB" dirty="0"/>
              <a:t> </a:t>
            </a:r>
            <a:r>
              <a:rPr lang="en-GB" dirty="0" err="1"/>
              <a:t>stad</a:t>
            </a:r>
            <a:r>
              <a:rPr lang="en-GB" dirty="0"/>
              <a:t> om extra </a:t>
            </a:r>
            <a:r>
              <a:rPr lang="en-GB" dirty="0" err="1"/>
              <a:t>poelen</a:t>
            </a:r>
            <a:r>
              <a:rPr lang="en-GB" dirty="0"/>
              <a:t> </a:t>
            </a:r>
            <a:r>
              <a:rPr lang="en-GB" dirty="0" err="1"/>
              <a:t>aan</a:t>
            </a:r>
            <a:r>
              <a:rPr lang="en-GB" dirty="0"/>
              <a:t> te </a:t>
            </a:r>
            <a:r>
              <a:rPr lang="en-GB" dirty="0" err="1"/>
              <a:t>leggen</a:t>
            </a:r>
            <a:r>
              <a:rPr lang="en-GB" dirty="0"/>
              <a:t>. </a:t>
            </a:r>
            <a:br>
              <a:rPr lang="en-GB" dirty="0"/>
            </a:br>
            <a:br>
              <a:rPr lang="en-GB" dirty="0"/>
            </a:br>
            <a:r>
              <a:rPr lang="en-GB" dirty="0" err="1"/>
              <a:t>Daar</a:t>
            </a:r>
            <a:r>
              <a:rPr lang="en-GB" dirty="0"/>
              <a:t> </a:t>
            </a:r>
            <a:r>
              <a:rPr lang="en-GB" dirty="0" err="1"/>
              <a:t>worden</a:t>
            </a:r>
            <a:r>
              <a:rPr lang="en-GB" dirty="0"/>
              <a:t> de </a:t>
            </a:r>
            <a:r>
              <a:rPr lang="en-GB" dirty="0" err="1"/>
              <a:t>kosten</a:t>
            </a:r>
            <a:r>
              <a:rPr lang="en-GB" dirty="0"/>
              <a:t> </a:t>
            </a:r>
            <a:r>
              <a:rPr lang="en-GB" dirty="0" err="1"/>
              <a:t>en</a:t>
            </a:r>
            <a:r>
              <a:rPr lang="en-GB" dirty="0"/>
              <a:t> </a:t>
            </a:r>
            <a:r>
              <a:rPr lang="en-GB" dirty="0" err="1"/>
              <a:t>baten</a:t>
            </a:r>
            <a:r>
              <a:rPr lang="en-GB" dirty="0"/>
              <a:t> prima </a:t>
            </a:r>
            <a:r>
              <a:rPr lang="en-GB" dirty="0" err="1"/>
              <a:t>naast</a:t>
            </a:r>
            <a:r>
              <a:rPr lang="en-GB" dirty="0"/>
              <a:t> </a:t>
            </a:r>
            <a:r>
              <a:rPr lang="en-GB" dirty="0" err="1"/>
              <a:t>elkaar</a:t>
            </a:r>
            <a:r>
              <a:rPr lang="en-GB" dirty="0"/>
              <a:t> </a:t>
            </a:r>
            <a:r>
              <a:rPr lang="en-GB" dirty="0" err="1"/>
              <a:t>uitgelegd</a:t>
            </a:r>
            <a:r>
              <a:rPr lang="en-GB" dirty="0"/>
              <a:t>! Laat het de </a:t>
            </a:r>
            <a:r>
              <a:rPr lang="en-GB" dirty="0" err="1"/>
              <a:t>leerlingen</a:t>
            </a:r>
            <a:r>
              <a:rPr lang="en-GB" dirty="0"/>
              <a:t> </a:t>
            </a:r>
            <a:r>
              <a:rPr lang="en-GB" dirty="0" err="1"/>
              <a:t>zelf</a:t>
            </a:r>
            <a:r>
              <a:rPr lang="en-GB" dirty="0"/>
              <a:t> </a:t>
            </a:r>
            <a:r>
              <a:rPr lang="en-GB" dirty="0" err="1"/>
              <a:t>uitleggen</a:t>
            </a:r>
            <a:r>
              <a:rPr lang="en-GB" dirty="0"/>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19</a:t>
            </a:fld>
            <a:endParaRPr lang="en-GB"/>
          </a:p>
        </p:txBody>
      </p:sp>
    </p:spTree>
    <p:extLst>
      <p:ext uri="{BB962C8B-B14F-4D97-AF65-F5344CB8AC3E}">
        <p14:creationId xmlns:p14="http://schemas.microsoft.com/office/powerpoint/2010/main" val="2985170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50" b="0" i="0" dirty="0">
                <a:solidFill>
                  <a:srgbClr val="202122"/>
                </a:solidFill>
                <a:effectLst/>
                <a:latin typeface="Arial" panose="020B0604020202020204" pitchFamily="34" charset="0"/>
              </a:rPr>
              <a:t>Omdat elke baat in een maatschappelijke kosten-batenanalyse (MKBA) berekend wordt door een hoeveelheid met een prijs te vermenigvuldigen, zijn getallen nodig voor de hoeveelheid en het prijskaartje. Bijvoorbeeld: een baat van het natuurtype </a:t>
            </a:r>
            <a:r>
              <a:rPr lang="nl-NL" sz="1050" b="0" i="0" u="none" strike="noStrike" dirty="0">
                <a:solidFill>
                  <a:srgbClr val="0645AD"/>
                </a:solidFill>
                <a:effectLst/>
                <a:latin typeface="Arial" panose="020B0604020202020204" pitchFamily="34" charset="0"/>
                <a:hlinkClick r:id="rId3" tooltip="Riet"/>
              </a:rPr>
              <a:t>riet</a:t>
            </a:r>
            <a:r>
              <a:rPr lang="nl-NL" sz="1050" b="0" i="0" dirty="0">
                <a:solidFill>
                  <a:srgbClr val="202122"/>
                </a:solidFill>
                <a:effectLst/>
                <a:latin typeface="Arial" panose="020B0604020202020204" pitchFamily="34" charset="0"/>
              </a:rPr>
              <a:t> is 'schoon water door </a:t>
            </a:r>
            <a:r>
              <a:rPr lang="nl-NL" sz="1050" b="0" i="0" dirty="0" err="1">
                <a:solidFill>
                  <a:srgbClr val="202122"/>
                </a:solidFill>
                <a:effectLst/>
                <a:latin typeface="Arial" panose="020B0604020202020204" pitchFamily="34" charset="0"/>
              </a:rPr>
              <a:t>nutrientenzuivering</a:t>
            </a:r>
            <a:r>
              <a:rPr lang="nl-NL" sz="1050" b="0" i="0" dirty="0">
                <a:solidFill>
                  <a:srgbClr val="202122"/>
                </a:solidFill>
                <a:effectLst/>
                <a:latin typeface="Arial" panose="020B0604020202020204" pitchFamily="34" charset="0"/>
              </a:rPr>
              <a:t>'; de hoeveelheid bestaat uit het aantal kilogram </a:t>
            </a:r>
            <a:r>
              <a:rPr lang="nl-NL" sz="1050" b="0" i="0" u="none" strike="noStrike" dirty="0">
                <a:solidFill>
                  <a:srgbClr val="0645AD"/>
                </a:solidFill>
                <a:effectLst/>
                <a:latin typeface="Arial" panose="020B0604020202020204" pitchFamily="34" charset="0"/>
                <a:hlinkClick r:id="rId4" tooltip="Nitraat"/>
              </a:rPr>
              <a:t>nitraat</a:t>
            </a:r>
            <a:r>
              <a:rPr lang="nl-NL" sz="1050" b="0" i="0" dirty="0">
                <a:solidFill>
                  <a:srgbClr val="202122"/>
                </a:solidFill>
                <a:effectLst/>
                <a:latin typeface="Arial" panose="020B0604020202020204" pitchFamily="34" charset="0"/>
              </a:rPr>
              <a:t> dat een hectare riet per jaar kan zuiveren en het prijskaartje weerspiegelt de kosten die in de waterzuivering gemaakt worden om een kilogram nitraat uit het water te verwijderen.</a:t>
            </a:r>
          </a:p>
          <a:p>
            <a:pPr algn="l"/>
            <a:r>
              <a:rPr lang="nl-NL" sz="1050" b="0" i="0" dirty="0">
                <a:solidFill>
                  <a:srgbClr val="202122"/>
                </a:solidFill>
                <a:effectLst/>
                <a:latin typeface="Arial" panose="020B0604020202020204" pitchFamily="34" charset="0"/>
              </a:rPr>
              <a:t>Voor de hoeveelheden en de prijskaartjes worden ervaringscijfers, zogenaamde kengetallen gehanteerd. Dit heeft verschillende redenen. Een MKBA is een </a:t>
            </a:r>
            <a:r>
              <a:rPr lang="nl-NL" sz="1050" b="0" i="0" u="none" strike="noStrike" dirty="0">
                <a:solidFill>
                  <a:srgbClr val="0645AD"/>
                </a:solidFill>
                <a:effectLst/>
                <a:latin typeface="Arial" panose="020B0604020202020204" pitchFamily="34" charset="0"/>
                <a:hlinkClick r:id="rId5" tooltip="Ex ante"/>
              </a:rPr>
              <a:t>ex-ante</a:t>
            </a:r>
            <a:r>
              <a:rPr lang="nl-NL" sz="1050" b="0" i="0" dirty="0">
                <a:solidFill>
                  <a:srgbClr val="202122"/>
                </a:solidFill>
                <a:effectLst/>
                <a:latin typeface="Arial" panose="020B0604020202020204" pitchFamily="34" charset="0"/>
              </a:rPr>
              <a:t>-studie, een inschatting van de gevolgen in de toekomst. Dit is dus nog niet te meten. Men zal dus altijd gebruik moeten maken van metingen uit het verleden. Daarnaast zou het uitvoeren van een nieuwe meting veel tijd en geld kosten, terwijl in veel gevallen een vergelijkbare meting al uitgevoerd is. Het beschikbaar hebben van kengetallen is dus van belang, want wanneer ze ontbreken kunnen in de praktijk de betreffende batenposten niet in rekening worden gebracht, waardoor de uitkomst van de MKBA onjuist wordt.</a:t>
            </a:r>
          </a:p>
          <a:p>
            <a:endParaRPr lang="nl-NL" sz="1050"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20</a:t>
            </a:fld>
            <a:endParaRPr lang="en-GB"/>
          </a:p>
        </p:txBody>
      </p:sp>
    </p:spTree>
    <p:extLst>
      <p:ext uri="{BB962C8B-B14F-4D97-AF65-F5344CB8AC3E}">
        <p14:creationId xmlns:p14="http://schemas.microsoft.com/office/powerpoint/2010/main" val="299075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De berekening houdt rekening met externe effecten in rekening gebracht zoals klimaat, </a:t>
            </a:r>
            <a:r>
              <a:rPr lang="nl-NL" b="0" i="0" u="none" strike="noStrike" dirty="0">
                <a:solidFill>
                  <a:srgbClr val="0645AD"/>
                </a:solidFill>
                <a:effectLst/>
                <a:latin typeface="Arial" panose="020B0604020202020204" pitchFamily="34" charset="0"/>
              </a:rPr>
              <a:t>luchtverontreiniging</a:t>
            </a:r>
            <a:r>
              <a:rPr lang="nl-NL" b="0" i="0" dirty="0">
                <a:solidFill>
                  <a:srgbClr val="202122"/>
                </a:solidFill>
                <a:effectLst/>
                <a:latin typeface="Arial" panose="020B0604020202020204" pitchFamily="34" charset="0"/>
              </a:rPr>
              <a:t>, geluid, ongevallen (kosten), maar ook effecten op bijvoorbeeld werkgelegenheid tijdens de aanleg, het onderhoud en de exploitatie (baten). In een MKBA kunnen financiële en niet-financiële kosten en baten opgenomen worden. In dit laatste geval dient er gewerkt te worden met </a:t>
            </a:r>
            <a:r>
              <a:rPr lang="nl-NL" b="0" i="0" u="none" strike="noStrike" dirty="0">
                <a:solidFill>
                  <a:srgbClr val="0645AD"/>
                </a:solidFill>
                <a:effectLst/>
                <a:latin typeface="Arial" panose="020B0604020202020204" pitchFamily="34" charset="0"/>
              </a:rPr>
              <a:t>kengetallen</a:t>
            </a:r>
            <a:r>
              <a:rPr lang="nl-NL" b="0" i="0" dirty="0">
                <a:solidFill>
                  <a:srgbClr val="202122"/>
                </a:solidFill>
                <a:effectLst/>
                <a:latin typeface="Arial" panose="020B0604020202020204" pitchFamily="34" charset="0"/>
              </a:rPr>
              <a:t>, die de niet-financiële kosten en baten </a:t>
            </a:r>
            <a:r>
              <a:rPr lang="nl-NL" b="0" i="0" dirty="0" err="1">
                <a:solidFill>
                  <a:srgbClr val="202122"/>
                </a:solidFill>
                <a:effectLst/>
                <a:latin typeface="Arial" panose="020B0604020202020204" pitchFamily="34" charset="0"/>
              </a:rPr>
              <a:t>monetariseren</a:t>
            </a:r>
            <a:r>
              <a:rPr lang="nl-NL"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21</a:t>
            </a:fld>
            <a:endParaRPr lang="en-GB"/>
          </a:p>
        </p:txBody>
      </p:sp>
    </p:spTree>
    <p:extLst>
      <p:ext uri="{BB962C8B-B14F-4D97-AF65-F5344CB8AC3E}">
        <p14:creationId xmlns:p14="http://schemas.microsoft.com/office/powerpoint/2010/main" val="330333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Net als altijd.</a:t>
            </a:r>
          </a:p>
          <a:p>
            <a:br>
              <a:rPr lang="nl-NL"/>
            </a:br>
            <a:r>
              <a:rPr lang="nl-NL"/>
              <a:t>Maak je portfolio, lever deze </a:t>
            </a:r>
            <a:r>
              <a:rPr lang="nl-NL" b="1"/>
              <a:t>IN TEAMS</a:t>
            </a:r>
            <a:r>
              <a:rPr lang="nl-NL"/>
              <a:t>. Werk hierbij in tweetallen tenzij anders aangegeven, bij opdracht 1 lever je 1 in en bij twee kun je 1 en 2 inleveren etc. </a:t>
            </a:r>
            <a:br>
              <a:rPr lang="nl-NL"/>
            </a:br>
            <a:r>
              <a:rPr lang="nl-NL"/>
              <a:t>Dan hoef je niet iedere keer een nieuw document te openen.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65217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33236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5716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364471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271904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146395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3990479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9-6-2022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9-6-2022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9-6-2022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9-6-2022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9-6-2022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9-6-2022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9-6-2022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9-6-2022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9-6-2022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9-6-2022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9-6-2022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9-6-2022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9-6-2022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9-6-2022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9-6-2022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Qh9rmmIjQAhWGkywKHSJNCvsQjRwIBw&amp;url=http://www.desaunois.nl/huizen/huis-bouwen-volendam/&amp;psig=AFQjCNGPW3SE0Nciely6ejPcHKIfJ6ZkLw&amp;ust=147811150149331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commissiemer.nl/adviezen/1205" TargetMode="External"/><Relationship Id="rId7" Type="http://schemas.openxmlformats.org/officeDocument/2006/relationships/hyperlink" Target="https://www.google.nl/url?sa=i&amp;rct=j&amp;q=&amp;esrc=s&amp;source=images&amp;cd=&amp;cad=rja&amp;uact=8&amp;ved=0ahUKEwjtl6nOmIjQAhVLVSwKHQY-BNAQjRwIBw&amp;url=https://bitsing.nl/portfolio/bruggen-bouwen/&amp;psig=AFQjCNGPW3SE0Nciely6ejPcHKIfJ6ZkLw&amp;ust=147811150149331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ommissiemer.nl/adviezen/511"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aaenmaas.nl/in-jouw-buurt/projectenkaart/howabo/" TargetMode="External"/><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ommissiemer.nl/adviezen/511"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ommissiemer.nl/adviezen/1205" TargetMode="External"/><Relationship Id="rId3" Type="http://schemas.openxmlformats.org/officeDocument/2006/relationships/image" Target="../media/image22.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aaenmaas.nl/in-jouw-buurt/projectenkaart/howabo/" TargetMode="External"/><Relationship Id="rId4" Type="http://schemas.openxmlformats.org/officeDocument/2006/relationships/image" Target="../media/image23.png"/><Relationship Id="rId9" Type="http://schemas.openxmlformats.org/officeDocument/2006/relationships/hyperlink" Target="https://www.commissiemer.nl/adviezen/5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972B22B-5F2F-B5FB-A4D2-6F949CF54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0" y="4065373"/>
            <a:ext cx="10972800" cy="1828800"/>
          </a:xfrm>
        </p:spPr>
        <p:txBody>
          <a:bodyPr/>
          <a:lstStyle/>
          <a:p>
            <a:r>
              <a:rPr lang="nl-NL" sz="4000" dirty="0">
                <a:solidFill>
                  <a:srgbClr val="000644"/>
                </a:solidFill>
                <a:effectLst/>
              </a:rPr>
              <a:t>Inleiding ruimtelijke plannen</a:t>
            </a:r>
          </a:p>
        </p:txBody>
      </p:sp>
      <p:sp>
        <p:nvSpPr>
          <p:cNvPr id="3" name="Ondertitel 2"/>
          <p:cNvSpPr>
            <a:spLocks noGrp="1"/>
          </p:cNvSpPr>
          <p:nvPr>
            <p:ph type="subTitle" idx="1"/>
          </p:nvPr>
        </p:nvSpPr>
        <p:spPr>
          <a:xfrm>
            <a:off x="4713925" y="5758509"/>
            <a:ext cx="7089539" cy="1752600"/>
          </a:xfrm>
        </p:spPr>
        <p:txBody>
          <a:bodyPr/>
          <a:lstStyle/>
          <a:p>
            <a:r>
              <a:rPr lang="nl-NL" sz="2400" dirty="0">
                <a:solidFill>
                  <a:schemeClr val="bg2">
                    <a:lumMod val="85000"/>
                  </a:schemeClr>
                </a:solidFill>
              </a:rPr>
              <a:t>Wacht dit was toch MER? </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8170714-E1AF-D299-DDAB-359F35825F96}"/>
              </a:ext>
            </a:extLst>
          </p:cNvPr>
          <p:cNvPicPr>
            <a:picLocks noChangeAspect="1"/>
          </p:cNvPicPr>
          <p:nvPr/>
        </p:nvPicPr>
        <p:blipFill>
          <a:blip r:embed="rId3"/>
          <a:stretch>
            <a:fillRect/>
          </a:stretch>
        </p:blipFill>
        <p:spPr>
          <a:xfrm>
            <a:off x="196816" y="589631"/>
            <a:ext cx="10402863" cy="5862782"/>
          </a:xfrm>
          <a:prstGeom prst="rect">
            <a:avLst/>
          </a:prstGeom>
        </p:spPr>
      </p:pic>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Opdracht 8</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17049CC3-2E61-E9AC-4BD2-76421938831E}"/>
              </a:ext>
            </a:extLst>
          </p:cNvPr>
          <p:cNvSpPr>
            <a:spLocks noGrp="1"/>
          </p:cNvSpPr>
          <p:nvPr>
            <p:ph idx="1"/>
          </p:nvPr>
        </p:nvSpPr>
        <p:spPr>
          <a:xfrm>
            <a:off x="3556881" y="577575"/>
            <a:ext cx="4655141" cy="544351"/>
          </a:xfrm>
        </p:spPr>
        <p:txBody>
          <a:bodyPr/>
          <a:lstStyle/>
          <a:p>
            <a:pPr marL="0" indent="0">
              <a:buNone/>
            </a:pPr>
            <a:r>
              <a:rPr lang="en-GB" dirty="0">
                <a:solidFill>
                  <a:schemeClr val="bg2">
                    <a:lumMod val="85000"/>
                  </a:schemeClr>
                </a:solidFill>
              </a:rPr>
              <a:t>Ver…..</a:t>
            </a:r>
            <a:r>
              <a:rPr lang="en-GB" dirty="0" err="1">
                <a:solidFill>
                  <a:schemeClr val="bg2">
                    <a:lumMod val="85000"/>
                  </a:schemeClr>
                </a:solidFill>
              </a:rPr>
              <a:t>ver</a:t>
            </a:r>
            <a:r>
              <a:rPr lang="en-GB" dirty="0">
                <a:solidFill>
                  <a:schemeClr val="bg2">
                    <a:lumMod val="85000"/>
                  </a:schemeClr>
                </a:solidFill>
              </a:rPr>
              <a:t>…..</a:t>
            </a:r>
            <a:r>
              <a:rPr lang="en-GB" dirty="0" err="1">
                <a:solidFill>
                  <a:schemeClr val="bg2">
                    <a:lumMod val="85000"/>
                  </a:schemeClr>
                </a:solidFill>
              </a:rPr>
              <a:t>vergezocht</a:t>
            </a:r>
            <a:endParaRPr lang="nl-NL" dirty="0">
              <a:solidFill>
                <a:schemeClr val="bg2">
                  <a:lumMod val="85000"/>
                </a:schemeClr>
              </a:solidFill>
            </a:endParaRPr>
          </a:p>
        </p:txBody>
      </p:sp>
    </p:spTree>
    <p:extLst>
      <p:ext uri="{BB962C8B-B14F-4D97-AF65-F5344CB8AC3E}">
        <p14:creationId xmlns:p14="http://schemas.microsoft.com/office/powerpoint/2010/main" val="318379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Inleiding ruimtelijke plannen</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1050980"/>
            <a:ext cx="8596668" cy="3880773"/>
          </a:xfrm>
        </p:spPr>
        <p:txBody>
          <a:bodyPr>
            <a:normAutofit/>
          </a:bodyPr>
          <a:lstStyle/>
          <a:p>
            <a:r>
              <a:rPr lang="nl-NL" sz="3200" dirty="0"/>
              <a:t>Bouwen van een woonwijk / industrieterrein</a:t>
            </a:r>
          </a:p>
          <a:p>
            <a:r>
              <a:rPr lang="nl-NL" sz="3200" dirty="0"/>
              <a:t>Aanleggen van wegen</a:t>
            </a:r>
          </a:p>
          <a:p>
            <a:r>
              <a:rPr lang="nl-NL" sz="3200" dirty="0"/>
              <a:t>Verleggen van rivieren en beken</a:t>
            </a:r>
          </a:p>
          <a:p>
            <a:r>
              <a:rPr lang="nl-NL" sz="3200" dirty="0"/>
              <a:t>Maken van nieuwe natuur</a:t>
            </a:r>
          </a:p>
          <a:p>
            <a:r>
              <a:rPr lang="nl-NL" sz="3200" dirty="0"/>
              <a:t>Aanleg wateroverloopgebieden</a:t>
            </a:r>
          </a:p>
          <a:p>
            <a:r>
              <a:rPr lang="nl-NL" sz="3200" dirty="0"/>
              <a:t>Uitbreiden van vliegvelden</a:t>
            </a:r>
          </a:p>
          <a:p>
            <a:pPr marL="0" indent="0">
              <a:buNone/>
            </a:pPr>
            <a:endParaRPr lang="nl-NL" dirty="0"/>
          </a:p>
        </p:txBody>
      </p:sp>
      <p:sp>
        <p:nvSpPr>
          <p:cNvPr id="6" name="Titel 1">
            <a:extLst>
              <a:ext uri="{FF2B5EF4-FFF2-40B4-BE49-F238E27FC236}">
                <a16:creationId xmlns:a16="http://schemas.microsoft.com/office/drawing/2014/main" id="{066ED646-4F85-6037-12B5-12DAC209D66E}"/>
              </a:ext>
            </a:extLst>
          </p:cNvPr>
          <p:cNvSpPr txBox="1">
            <a:spLocks/>
          </p:cNvSpPr>
          <p:nvPr/>
        </p:nvSpPr>
        <p:spPr>
          <a:xfrm>
            <a:off x="2499256" y="5724828"/>
            <a:ext cx="10108030"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GB" err="1"/>
              <a:t>Zuinig</a:t>
            </a:r>
            <a:r>
              <a:rPr lang="en-GB"/>
              <a:t>, </a:t>
            </a:r>
            <a:r>
              <a:rPr lang="en-GB" err="1"/>
              <a:t>duurzaam</a:t>
            </a:r>
            <a:r>
              <a:rPr lang="en-GB"/>
              <a:t> </a:t>
            </a:r>
            <a:r>
              <a:rPr lang="en-GB" err="1"/>
              <a:t>en</a:t>
            </a:r>
            <a:r>
              <a:rPr lang="en-GB"/>
              <a:t> </a:t>
            </a:r>
            <a:r>
              <a:rPr lang="en-GB" err="1"/>
              <a:t>genoodzaakt</a:t>
            </a:r>
            <a:r>
              <a:rPr lang="en-GB"/>
              <a:t> </a:t>
            </a:r>
            <a:endParaRPr lang="nl-NL"/>
          </a:p>
        </p:txBody>
      </p:sp>
      <p:sp>
        <p:nvSpPr>
          <p:cNvPr id="7" name="Tijdelijke aanduiding voor inhoud 2">
            <a:extLst>
              <a:ext uri="{FF2B5EF4-FFF2-40B4-BE49-F238E27FC236}">
                <a16:creationId xmlns:a16="http://schemas.microsoft.com/office/drawing/2014/main" id="{211735BD-7910-9D9F-74FB-D294DABBC565}"/>
              </a:ext>
            </a:extLst>
          </p:cNvPr>
          <p:cNvSpPr txBox="1">
            <a:spLocks/>
          </p:cNvSpPr>
          <p:nvPr/>
        </p:nvSpPr>
        <p:spPr>
          <a:xfrm>
            <a:off x="6451102" y="732838"/>
            <a:ext cx="4655141" cy="54435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2">
                    <a:lumMod val="85000"/>
                  </a:schemeClr>
                </a:solidFill>
              </a:rPr>
              <a:t>Ik dacht we waren klaar met IBS 5? </a:t>
            </a:r>
          </a:p>
        </p:txBody>
      </p:sp>
    </p:spTree>
    <p:extLst>
      <p:ext uri="{BB962C8B-B14F-4D97-AF65-F5344CB8AC3E}">
        <p14:creationId xmlns:p14="http://schemas.microsoft.com/office/powerpoint/2010/main" val="177530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Waar letten we op bij zuinig en duurzaam? </a:t>
            </a:r>
            <a:br>
              <a:rPr lang="nl-NL"/>
            </a:br>
            <a:br>
              <a:rPr lang="nl-NL"/>
            </a:br>
            <a:r>
              <a:rPr lang="nl-NL"/>
              <a:t>Waar stellen we vragen over? </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2482140"/>
            <a:ext cx="11525998" cy="4078997"/>
          </a:xfrm>
        </p:spPr>
        <p:txBody>
          <a:bodyPr numCol="2">
            <a:noAutofit/>
          </a:bodyPr>
          <a:lstStyle/>
          <a:p>
            <a:r>
              <a:rPr lang="nl-NL"/>
              <a:t>Bodem &amp; grondwater</a:t>
            </a:r>
          </a:p>
          <a:p>
            <a:r>
              <a:rPr lang="nl-NL"/>
              <a:t>Oppervlaktewatersystemen en waterketens</a:t>
            </a:r>
          </a:p>
          <a:p>
            <a:r>
              <a:rPr lang="nl-NL"/>
              <a:t>Luchtkwaliteit en stromingen</a:t>
            </a:r>
          </a:p>
          <a:p>
            <a:r>
              <a:rPr lang="nl-NL"/>
              <a:t>Geluidsbelasting</a:t>
            </a:r>
          </a:p>
          <a:p>
            <a:r>
              <a:rPr lang="nl-NL"/>
              <a:t>Natuurtypen: Bos, heide, moeras, open water etc. </a:t>
            </a:r>
          </a:p>
          <a:p>
            <a:r>
              <a:rPr lang="nl-NL"/>
              <a:t>Soorten: Beschermd, predatoren, prooien etc.</a:t>
            </a:r>
          </a:p>
          <a:p>
            <a:r>
              <a:rPr lang="nl-NL"/>
              <a:t>Populaties: Kern, metapopulaties, verbindingen</a:t>
            </a:r>
          </a:p>
          <a:p>
            <a:r>
              <a:rPr lang="nl-NL"/>
              <a:t>Zeldzaamheid, ouderdrom, kenmerkend, vervangbaarheid  </a:t>
            </a:r>
          </a:p>
          <a:p>
            <a:r>
              <a:rPr lang="nl-NL"/>
              <a:t>Ruimtegebruik</a:t>
            </a:r>
          </a:p>
          <a:p>
            <a:r>
              <a:rPr lang="nl-NL"/>
              <a:t>Toekomstgerichtheid</a:t>
            </a:r>
          </a:p>
          <a:p>
            <a:r>
              <a:rPr lang="nl-NL"/>
              <a:t>Inzet mens en middelen</a:t>
            </a:r>
          </a:p>
          <a:p>
            <a:r>
              <a:rPr lang="nl-NL"/>
              <a:t>Infrastructuur</a:t>
            </a:r>
          </a:p>
          <a:p>
            <a:r>
              <a:rPr lang="nl-NL"/>
              <a:t>Veiligheid en gezondheid</a:t>
            </a:r>
          </a:p>
          <a:p>
            <a:r>
              <a:rPr lang="nl-NL"/>
              <a:t>Kosten en baten</a:t>
            </a:r>
          </a:p>
          <a:p>
            <a:r>
              <a:rPr lang="nl-NL"/>
              <a:t>Industrie en werkgelengheid</a:t>
            </a:r>
          </a:p>
          <a:p>
            <a:r>
              <a:rPr lang="nl-NL"/>
              <a:t>Kabels en leidingen</a:t>
            </a:r>
          </a:p>
          <a:p>
            <a:endParaRPr lang="nl-NL"/>
          </a:p>
        </p:txBody>
      </p:sp>
      <p:sp>
        <p:nvSpPr>
          <p:cNvPr id="3" name="Rechthoek 2">
            <a:extLst>
              <a:ext uri="{FF2B5EF4-FFF2-40B4-BE49-F238E27FC236}">
                <a16:creationId xmlns:a16="http://schemas.microsoft.com/office/drawing/2014/main" id="{99E99D15-9AF9-2937-087C-2553093188C8}"/>
              </a:ext>
            </a:extLst>
          </p:cNvPr>
          <p:cNvSpPr/>
          <p:nvPr/>
        </p:nvSpPr>
        <p:spPr>
          <a:xfrm>
            <a:off x="371476" y="2482140"/>
            <a:ext cx="10200632" cy="396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err="1"/>
              <a:t>Lelijk</a:t>
            </a:r>
            <a:r>
              <a:rPr lang="en-GB" sz="3600" b="1"/>
              <a:t> </a:t>
            </a:r>
            <a:r>
              <a:rPr lang="en-GB" sz="3600" b="1" err="1"/>
              <a:t>groen</a:t>
            </a:r>
            <a:r>
              <a:rPr lang="en-GB" sz="3600" b="1"/>
              <a:t> </a:t>
            </a:r>
            <a:r>
              <a:rPr lang="en-GB" sz="3600" b="1" err="1"/>
              <a:t>vlak</a:t>
            </a:r>
            <a:r>
              <a:rPr lang="en-GB" sz="3600" b="1"/>
              <a:t>. </a:t>
            </a:r>
            <a:r>
              <a:rPr lang="en-GB" sz="3600" b="1" err="1"/>
              <a:t>Hieronder</a:t>
            </a:r>
            <a:r>
              <a:rPr lang="en-GB" sz="3600" b="1"/>
              <a:t> </a:t>
            </a:r>
            <a:r>
              <a:rPr lang="en-GB" sz="3600" b="1" err="1"/>
              <a:t>staan</a:t>
            </a:r>
            <a:r>
              <a:rPr lang="en-GB" sz="3600" b="1"/>
              <a:t> de </a:t>
            </a:r>
            <a:r>
              <a:rPr lang="en-GB" sz="3600" b="1" err="1"/>
              <a:t>antwoorden</a:t>
            </a:r>
            <a:r>
              <a:rPr lang="en-GB" sz="3600" b="1"/>
              <a:t> :D </a:t>
            </a:r>
            <a:endParaRPr lang="nl-NL" sz="3600" b="1"/>
          </a:p>
        </p:txBody>
      </p:sp>
    </p:spTree>
    <p:extLst>
      <p:ext uri="{BB962C8B-B14F-4D97-AF65-F5344CB8AC3E}">
        <p14:creationId xmlns:p14="http://schemas.microsoft.com/office/powerpoint/2010/main" val="33870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Bouwen</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1050980"/>
            <a:ext cx="8596668" cy="3880773"/>
          </a:xfrm>
        </p:spPr>
        <p:txBody>
          <a:bodyPr>
            <a:normAutofit/>
          </a:bodyPr>
          <a:lstStyle/>
          <a:p>
            <a:r>
              <a:rPr lang="nl-NL" sz="2400" dirty="0"/>
              <a:t>Wat is de huidige functie van de locatie</a:t>
            </a:r>
          </a:p>
          <a:p>
            <a:r>
              <a:rPr lang="nl-NL" sz="2400" dirty="0"/>
              <a:t>Welke activiteiten zijn strijdig met de functie</a:t>
            </a:r>
          </a:p>
          <a:p>
            <a:r>
              <a:rPr lang="nl-NL" sz="2400" dirty="0"/>
              <a:t>Hoe is het gebied bereikbaar</a:t>
            </a:r>
          </a:p>
          <a:p>
            <a:r>
              <a:rPr lang="nl-NL" sz="2400" dirty="0"/>
              <a:t>Waarom moeten we juist HIER bouwen? </a:t>
            </a:r>
          </a:p>
          <a:p>
            <a:endParaRPr lang="nl-NL" dirty="0"/>
          </a:p>
        </p:txBody>
      </p:sp>
      <p:sp>
        <p:nvSpPr>
          <p:cNvPr id="7" name="Tijdelijke aanduiding voor inhoud 2">
            <a:extLst>
              <a:ext uri="{FF2B5EF4-FFF2-40B4-BE49-F238E27FC236}">
                <a16:creationId xmlns:a16="http://schemas.microsoft.com/office/drawing/2014/main" id="{DEE7353C-7D87-534E-DE62-DC96ECDDB4C5}"/>
              </a:ext>
            </a:extLst>
          </p:cNvPr>
          <p:cNvSpPr txBox="1">
            <a:spLocks/>
          </p:cNvSpPr>
          <p:nvPr/>
        </p:nvSpPr>
        <p:spPr>
          <a:xfrm>
            <a:off x="2653209" y="506629"/>
            <a:ext cx="4655141" cy="54435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a:t>Unieke vragen</a:t>
            </a:r>
          </a:p>
        </p:txBody>
      </p:sp>
      <p:pic>
        <p:nvPicPr>
          <p:cNvPr id="9" name="Picture 2" descr="Afbeeldingsresultaat voor bouwen">
            <a:hlinkClick r:id="rId3"/>
            <a:extLst>
              <a:ext uri="{FF2B5EF4-FFF2-40B4-BE49-F238E27FC236}">
                <a16:creationId xmlns:a16="http://schemas.microsoft.com/office/drawing/2014/main" id="{3513B637-F4C6-EBAF-4962-05E1851EE0BB}"/>
              </a:ext>
            </a:extLst>
          </p:cNvPr>
          <p:cNvPicPr>
            <a:picLocks noChangeAspect="1" noChangeArrowheads="1"/>
          </p:cNvPicPr>
          <p:nvPr/>
        </p:nvPicPr>
        <p:blipFill>
          <a:blip r:embed="rId4" cstate="print"/>
          <a:srcRect/>
          <a:stretch>
            <a:fillRect/>
          </a:stretch>
        </p:blipFill>
        <p:spPr bwMode="auto">
          <a:xfrm>
            <a:off x="1476189" y="2651143"/>
            <a:ext cx="8596668" cy="4006609"/>
          </a:xfrm>
          <a:prstGeom prst="rect">
            <a:avLst/>
          </a:prstGeom>
          <a:noFill/>
        </p:spPr>
      </p:pic>
    </p:spTree>
    <p:extLst>
      <p:ext uri="{BB962C8B-B14F-4D97-AF65-F5344CB8AC3E}">
        <p14:creationId xmlns:p14="http://schemas.microsoft.com/office/powerpoint/2010/main" val="117980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a:xfrm>
            <a:off x="371476" y="470778"/>
            <a:ext cx="10108030" cy="1160403"/>
          </a:xfrm>
        </p:spPr>
        <p:txBody>
          <a:bodyPr/>
          <a:lstStyle/>
          <a:p>
            <a:r>
              <a:rPr lang="nl-NL"/>
              <a:t>Infrastructuur</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1050980"/>
            <a:ext cx="8596668" cy="3880773"/>
          </a:xfrm>
        </p:spPr>
        <p:txBody>
          <a:bodyPr>
            <a:normAutofit/>
          </a:bodyPr>
          <a:lstStyle/>
          <a:p>
            <a:r>
              <a:rPr lang="en-GB" sz="2400" dirty="0"/>
              <a:t>Wat is de </a:t>
            </a:r>
            <a:r>
              <a:rPr lang="en-GB" sz="2400" dirty="0" err="1"/>
              <a:t>noodzaak</a:t>
            </a:r>
            <a:r>
              <a:rPr lang="en-GB" sz="2400" dirty="0"/>
              <a:t> van het project</a:t>
            </a:r>
          </a:p>
          <a:p>
            <a:r>
              <a:rPr lang="en-GB" sz="2400" dirty="0" err="1"/>
              <a:t>Waarom</a:t>
            </a:r>
            <a:r>
              <a:rPr lang="en-GB" sz="2400" dirty="0"/>
              <a:t> </a:t>
            </a:r>
            <a:r>
              <a:rPr lang="en-GB" sz="2400" dirty="0" err="1"/>
              <a:t>wordt</a:t>
            </a:r>
            <a:r>
              <a:rPr lang="en-GB" sz="2400" dirty="0"/>
              <a:t> het project HIER </a:t>
            </a:r>
            <a:r>
              <a:rPr lang="en-GB" sz="2400" dirty="0" err="1"/>
              <a:t>uitgevoerd</a:t>
            </a:r>
            <a:r>
              <a:rPr lang="en-GB" sz="2400" dirty="0"/>
              <a:t>? </a:t>
            </a:r>
          </a:p>
          <a:p>
            <a:r>
              <a:rPr lang="en-GB" sz="2400" dirty="0"/>
              <a:t>Wat is de </a:t>
            </a:r>
            <a:r>
              <a:rPr lang="en-GB" sz="2400" dirty="0" err="1"/>
              <a:t>toekomstvisie</a:t>
            </a:r>
            <a:r>
              <a:rPr lang="en-GB" sz="2400" dirty="0"/>
              <a:t> achter het </a:t>
            </a:r>
            <a:r>
              <a:rPr lang="en-GB" sz="2400" dirty="0" err="1"/>
              <a:t>huidige</a:t>
            </a:r>
            <a:r>
              <a:rPr lang="en-GB" sz="2400" dirty="0"/>
              <a:t> project? </a:t>
            </a:r>
          </a:p>
          <a:p>
            <a:r>
              <a:rPr lang="en-GB" sz="2400" dirty="0" err="1"/>
              <a:t>Welke</a:t>
            </a:r>
            <a:r>
              <a:rPr lang="en-GB" sz="2400" dirty="0"/>
              <a:t> </a:t>
            </a:r>
            <a:r>
              <a:rPr lang="en-GB" sz="2400" dirty="0" err="1"/>
              <a:t>landschappelijke</a:t>
            </a:r>
            <a:r>
              <a:rPr lang="en-GB" sz="2400" dirty="0"/>
              <a:t> </a:t>
            </a:r>
            <a:r>
              <a:rPr lang="en-GB" sz="2400" dirty="0" err="1"/>
              <a:t>zaken</a:t>
            </a:r>
            <a:r>
              <a:rPr lang="en-GB" sz="2400" dirty="0"/>
              <a:t> </a:t>
            </a:r>
            <a:r>
              <a:rPr lang="en-GB" sz="2400" dirty="0" err="1"/>
              <a:t>moeten</a:t>
            </a:r>
            <a:r>
              <a:rPr lang="en-GB" sz="2400" dirty="0"/>
              <a:t> </a:t>
            </a:r>
            <a:r>
              <a:rPr lang="en-GB" sz="2400" dirty="0" err="1"/>
              <a:t>wijken</a:t>
            </a:r>
            <a:r>
              <a:rPr lang="en-GB" sz="2400" dirty="0"/>
              <a:t> </a:t>
            </a:r>
            <a:r>
              <a:rPr lang="en-GB" sz="2400" dirty="0" err="1"/>
              <a:t>voor</a:t>
            </a:r>
            <a:r>
              <a:rPr lang="en-GB" sz="2400" dirty="0"/>
              <a:t> het project? </a:t>
            </a:r>
            <a:endParaRPr lang="nl-NL" sz="2400" dirty="0"/>
          </a:p>
        </p:txBody>
      </p:sp>
      <p:pic>
        <p:nvPicPr>
          <p:cNvPr id="6" name="Graphic 5" descr="Adresboek silhouet">
            <a:hlinkClick r:id="rId3"/>
            <a:extLst>
              <a:ext uri="{FF2B5EF4-FFF2-40B4-BE49-F238E27FC236}">
                <a16:creationId xmlns:a16="http://schemas.microsoft.com/office/drawing/2014/main" id="{40815B7B-D268-737B-FF47-57001E58CA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387" y="3429142"/>
            <a:ext cx="914400" cy="914400"/>
          </a:xfrm>
          <a:prstGeom prst="rect">
            <a:avLst/>
          </a:prstGeom>
        </p:spPr>
      </p:pic>
      <p:pic>
        <p:nvPicPr>
          <p:cNvPr id="8" name="Graphic 7" descr="Adresboek silhouet">
            <a:hlinkClick r:id="rId6"/>
            <a:extLst>
              <a:ext uri="{FF2B5EF4-FFF2-40B4-BE49-F238E27FC236}">
                <a16:creationId xmlns:a16="http://schemas.microsoft.com/office/drawing/2014/main" id="{C4806B5C-6532-6A39-0C55-477033EE0B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387" y="4677730"/>
            <a:ext cx="914400" cy="914400"/>
          </a:xfrm>
          <a:prstGeom prst="rect">
            <a:avLst/>
          </a:prstGeom>
        </p:spPr>
      </p:pic>
      <p:sp>
        <p:nvSpPr>
          <p:cNvPr id="9" name="Ondertitel 2">
            <a:extLst>
              <a:ext uri="{FF2B5EF4-FFF2-40B4-BE49-F238E27FC236}">
                <a16:creationId xmlns:a16="http://schemas.microsoft.com/office/drawing/2014/main" id="{5F5A5F80-648B-6E42-C7FC-A00B4BCF2803}"/>
              </a:ext>
            </a:extLst>
          </p:cNvPr>
          <p:cNvSpPr txBox="1">
            <a:spLocks/>
          </p:cNvSpPr>
          <p:nvPr/>
        </p:nvSpPr>
        <p:spPr>
          <a:xfrm>
            <a:off x="383118" y="3264102"/>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dirty="0" err="1">
                <a:solidFill>
                  <a:schemeClr val="bg2">
                    <a:lumMod val="85000"/>
                  </a:schemeClr>
                </a:solidFill>
              </a:rPr>
              <a:t>Ik</a:t>
            </a:r>
            <a:r>
              <a:rPr lang="en-GB" dirty="0">
                <a:solidFill>
                  <a:schemeClr val="bg2">
                    <a:lumMod val="85000"/>
                  </a:schemeClr>
                </a:solidFill>
              </a:rPr>
              <a:t> ben </a:t>
            </a:r>
            <a:r>
              <a:rPr lang="en-GB" dirty="0" err="1">
                <a:solidFill>
                  <a:schemeClr val="bg2">
                    <a:lumMod val="85000"/>
                  </a:schemeClr>
                </a:solidFill>
              </a:rPr>
              <a:t>een</a:t>
            </a:r>
            <a:r>
              <a:rPr lang="en-GB" dirty="0">
                <a:solidFill>
                  <a:schemeClr val="bg2">
                    <a:lumMod val="85000"/>
                  </a:schemeClr>
                </a:solidFill>
              </a:rPr>
              <a:t> link </a:t>
            </a:r>
            <a:r>
              <a:rPr lang="en-GB" dirty="0" err="1">
                <a:solidFill>
                  <a:schemeClr val="bg2">
                    <a:lumMod val="85000"/>
                  </a:schemeClr>
                </a:solidFill>
              </a:rPr>
              <a:t>klik</a:t>
            </a:r>
            <a:r>
              <a:rPr lang="en-GB" dirty="0">
                <a:solidFill>
                  <a:schemeClr val="bg2">
                    <a:lumMod val="85000"/>
                  </a:schemeClr>
                </a:solidFill>
              </a:rPr>
              <a:t> op </a:t>
            </a:r>
            <a:r>
              <a:rPr lang="en-GB" dirty="0" err="1">
                <a:solidFill>
                  <a:schemeClr val="bg2">
                    <a:lumMod val="85000"/>
                  </a:schemeClr>
                </a:solidFill>
              </a:rPr>
              <a:t>mij</a:t>
            </a:r>
            <a:r>
              <a:rPr lang="en-GB" dirty="0">
                <a:solidFill>
                  <a:schemeClr val="bg2">
                    <a:lumMod val="85000"/>
                  </a:schemeClr>
                </a:solidFill>
              </a:rPr>
              <a:t> </a:t>
            </a:r>
            <a:r>
              <a:rPr lang="en-GB" dirty="0">
                <a:solidFill>
                  <a:schemeClr val="bg2">
                    <a:lumMod val="85000"/>
                  </a:schemeClr>
                </a:solidFill>
                <a:sym typeface="Wingdings" panose="05000000000000000000" pitchFamily="2" charset="2"/>
              </a:rPr>
              <a:t></a:t>
            </a:r>
            <a:endParaRPr lang="nl-NL" dirty="0">
              <a:solidFill>
                <a:schemeClr val="bg2">
                  <a:lumMod val="85000"/>
                </a:schemeClr>
              </a:solidFill>
            </a:endParaRPr>
          </a:p>
        </p:txBody>
      </p:sp>
      <p:sp>
        <p:nvSpPr>
          <p:cNvPr id="10" name="Ondertitel 2">
            <a:extLst>
              <a:ext uri="{FF2B5EF4-FFF2-40B4-BE49-F238E27FC236}">
                <a16:creationId xmlns:a16="http://schemas.microsoft.com/office/drawing/2014/main" id="{5A61C69D-D97E-9442-D7C6-489E332ECFCE}"/>
              </a:ext>
            </a:extLst>
          </p:cNvPr>
          <p:cNvSpPr txBox="1">
            <a:spLocks/>
          </p:cNvSpPr>
          <p:nvPr/>
        </p:nvSpPr>
        <p:spPr>
          <a:xfrm>
            <a:off x="1043411" y="5272883"/>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a:solidFill>
                  <a:schemeClr val="bg2">
                    <a:lumMod val="85000"/>
                  </a:schemeClr>
                </a:solidFill>
              </a:rPr>
              <a:t>Zuid-</a:t>
            </a:r>
            <a:r>
              <a:rPr lang="en-GB" err="1">
                <a:solidFill>
                  <a:schemeClr val="bg2">
                    <a:lumMod val="85000"/>
                  </a:schemeClr>
                </a:solidFill>
              </a:rPr>
              <a:t>Willemsvaart</a:t>
            </a:r>
            <a:r>
              <a:rPr lang="en-GB">
                <a:solidFill>
                  <a:schemeClr val="bg2">
                    <a:lumMod val="85000"/>
                  </a:schemeClr>
                </a:solidFill>
              </a:rPr>
              <a:t> </a:t>
            </a:r>
            <a:endParaRPr lang="nl-NL">
              <a:solidFill>
                <a:schemeClr val="bg2">
                  <a:lumMod val="85000"/>
                </a:schemeClr>
              </a:solidFill>
            </a:endParaRPr>
          </a:p>
        </p:txBody>
      </p:sp>
      <p:sp>
        <p:nvSpPr>
          <p:cNvPr id="11" name="Ondertitel 2">
            <a:extLst>
              <a:ext uri="{FF2B5EF4-FFF2-40B4-BE49-F238E27FC236}">
                <a16:creationId xmlns:a16="http://schemas.microsoft.com/office/drawing/2014/main" id="{E82789FD-0E10-500F-CDED-5124F48F4A3E}"/>
              </a:ext>
            </a:extLst>
          </p:cNvPr>
          <p:cNvSpPr txBox="1">
            <a:spLocks/>
          </p:cNvSpPr>
          <p:nvPr/>
        </p:nvSpPr>
        <p:spPr>
          <a:xfrm>
            <a:off x="1043411" y="4009343"/>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a:solidFill>
                  <a:schemeClr val="bg2">
                    <a:lumMod val="85000"/>
                  </a:schemeClr>
                </a:solidFill>
              </a:rPr>
              <a:t>N 261 </a:t>
            </a:r>
            <a:r>
              <a:rPr lang="en-GB" err="1">
                <a:solidFill>
                  <a:schemeClr val="bg2">
                    <a:lumMod val="85000"/>
                  </a:schemeClr>
                </a:solidFill>
              </a:rPr>
              <a:t>Waalwijk</a:t>
            </a:r>
            <a:endParaRPr lang="nl-NL">
              <a:solidFill>
                <a:schemeClr val="bg2">
                  <a:lumMod val="85000"/>
                </a:schemeClr>
              </a:solidFill>
            </a:endParaRPr>
          </a:p>
        </p:txBody>
      </p:sp>
      <p:pic>
        <p:nvPicPr>
          <p:cNvPr id="12" name="Picture 2" descr="Afbeeldingsresultaat voor bouwen">
            <a:hlinkClick r:id="rId7"/>
            <a:extLst>
              <a:ext uri="{FF2B5EF4-FFF2-40B4-BE49-F238E27FC236}">
                <a16:creationId xmlns:a16="http://schemas.microsoft.com/office/drawing/2014/main" id="{2E3FCDB6-FC72-DE8E-DC07-297BA99BD38D}"/>
              </a:ext>
            </a:extLst>
          </p:cNvPr>
          <p:cNvPicPr>
            <a:picLocks noChangeAspect="1" noChangeArrowheads="1"/>
          </p:cNvPicPr>
          <p:nvPr/>
        </p:nvPicPr>
        <p:blipFill>
          <a:blip r:embed="rId8" cstate="print"/>
          <a:srcRect/>
          <a:stretch>
            <a:fillRect/>
          </a:stretch>
        </p:blipFill>
        <p:spPr bwMode="auto">
          <a:xfrm>
            <a:off x="5988649" y="2760212"/>
            <a:ext cx="5857738" cy="3868973"/>
          </a:xfrm>
          <a:prstGeom prst="rect">
            <a:avLst/>
          </a:prstGeom>
          <a:noFill/>
        </p:spPr>
      </p:pic>
    </p:spTree>
    <p:extLst>
      <p:ext uri="{BB962C8B-B14F-4D97-AF65-F5344CB8AC3E}">
        <p14:creationId xmlns:p14="http://schemas.microsoft.com/office/powerpoint/2010/main" val="39377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a:xfrm>
            <a:off x="371476" y="470778"/>
            <a:ext cx="10108030" cy="1160403"/>
          </a:xfrm>
        </p:spPr>
        <p:txBody>
          <a:bodyPr/>
          <a:lstStyle/>
          <a:p>
            <a:r>
              <a:rPr lang="nl-NL"/>
              <a:t>Waterstaat</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1050980"/>
            <a:ext cx="8596668" cy="3880773"/>
          </a:xfrm>
        </p:spPr>
        <p:txBody>
          <a:bodyPr>
            <a:normAutofit/>
          </a:bodyPr>
          <a:lstStyle/>
          <a:p>
            <a:r>
              <a:rPr lang="en-GB" sz="2400" dirty="0"/>
              <a:t>Wat is de </a:t>
            </a:r>
            <a:r>
              <a:rPr lang="en-GB" sz="2400" dirty="0" err="1"/>
              <a:t>noodzaak</a:t>
            </a:r>
            <a:r>
              <a:rPr lang="en-GB" sz="2400" dirty="0"/>
              <a:t> om </a:t>
            </a:r>
            <a:r>
              <a:rPr lang="en-GB" sz="2400" dirty="0" err="1"/>
              <a:t>dit</a:t>
            </a:r>
            <a:r>
              <a:rPr lang="en-GB" sz="2400" dirty="0"/>
              <a:t> project in </a:t>
            </a:r>
            <a:r>
              <a:rPr lang="en-GB" sz="2400" dirty="0" err="1"/>
              <a:t>uitvoering</a:t>
            </a:r>
            <a:r>
              <a:rPr lang="en-GB" sz="2400" dirty="0"/>
              <a:t> te </a:t>
            </a:r>
            <a:r>
              <a:rPr lang="en-GB" sz="2400" dirty="0" err="1"/>
              <a:t>nemen</a:t>
            </a:r>
            <a:r>
              <a:rPr lang="en-GB" sz="2400" dirty="0"/>
              <a:t>? </a:t>
            </a:r>
          </a:p>
          <a:p>
            <a:r>
              <a:rPr lang="en-GB" sz="2400" dirty="0"/>
              <a:t>Wie </a:t>
            </a:r>
            <a:r>
              <a:rPr lang="en-GB" sz="2400" dirty="0" err="1"/>
              <a:t>heeft</a:t>
            </a:r>
            <a:r>
              <a:rPr lang="en-GB" sz="2400" dirty="0"/>
              <a:t> er </a:t>
            </a:r>
            <a:r>
              <a:rPr lang="en-GB" sz="2400" dirty="0" err="1"/>
              <a:t>baat</a:t>
            </a:r>
            <a:r>
              <a:rPr lang="en-GB" sz="2400" dirty="0"/>
              <a:t> </a:t>
            </a:r>
            <a:r>
              <a:rPr lang="en-GB" sz="2400" dirty="0" err="1"/>
              <a:t>bij</a:t>
            </a:r>
            <a:r>
              <a:rPr lang="en-GB" sz="2400" dirty="0"/>
              <a:t> de </a:t>
            </a:r>
            <a:r>
              <a:rPr lang="en-GB" sz="2400" dirty="0" err="1"/>
              <a:t>uitvoering</a:t>
            </a:r>
            <a:r>
              <a:rPr lang="en-GB" sz="2400" dirty="0"/>
              <a:t>? </a:t>
            </a:r>
          </a:p>
          <a:p>
            <a:r>
              <a:rPr lang="en-GB" sz="2400" dirty="0"/>
              <a:t>Wie </a:t>
            </a:r>
            <a:r>
              <a:rPr lang="en-GB" sz="2400" dirty="0" err="1"/>
              <a:t>draagt</a:t>
            </a:r>
            <a:r>
              <a:rPr lang="en-GB" sz="2400" dirty="0"/>
              <a:t> de </a:t>
            </a:r>
            <a:r>
              <a:rPr lang="en-GB" sz="2400" dirty="0" err="1"/>
              <a:t>kosten</a:t>
            </a:r>
            <a:r>
              <a:rPr lang="en-GB" sz="2400" dirty="0"/>
              <a:t> van het project? </a:t>
            </a:r>
          </a:p>
          <a:p>
            <a:r>
              <a:rPr lang="en-GB" sz="2400" dirty="0"/>
              <a:t>Hoe </a:t>
            </a:r>
            <a:r>
              <a:rPr lang="en-GB" sz="2400" dirty="0" err="1"/>
              <a:t>veranrt</a:t>
            </a:r>
            <a:r>
              <a:rPr lang="en-GB" sz="2400" dirty="0"/>
              <a:t> de </a:t>
            </a:r>
            <a:r>
              <a:rPr lang="en-GB" sz="2400" dirty="0" err="1"/>
              <a:t>waterhuishouding</a:t>
            </a:r>
            <a:r>
              <a:rPr lang="en-GB" sz="2400" dirty="0"/>
              <a:t> in het </a:t>
            </a:r>
            <a:r>
              <a:rPr lang="en-GB" sz="2400" dirty="0" err="1"/>
              <a:t>projectgebied</a:t>
            </a:r>
            <a:r>
              <a:rPr lang="en-GB" sz="2400" dirty="0"/>
              <a:t>? </a:t>
            </a:r>
            <a:endParaRPr lang="nl-NL" sz="2400" dirty="0"/>
          </a:p>
        </p:txBody>
      </p:sp>
      <p:pic>
        <p:nvPicPr>
          <p:cNvPr id="6" name="Graphic 5" descr="Adresboek silhouet">
            <a:hlinkClick r:id="rId3"/>
            <a:extLst>
              <a:ext uri="{FF2B5EF4-FFF2-40B4-BE49-F238E27FC236}">
                <a16:creationId xmlns:a16="http://schemas.microsoft.com/office/drawing/2014/main" id="{E108A6B9-EBD6-DAC2-EE04-3F9E790D0F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960" y="2814973"/>
            <a:ext cx="914400" cy="914400"/>
          </a:xfrm>
          <a:prstGeom prst="rect">
            <a:avLst/>
          </a:prstGeom>
        </p:spPr>
      </p:pic>
      <p:pic>
        <p:nvPicPr>
          <p:cNvPr id="8" name="Graphic 7" descr="Adresboek silhouet">
            <a:hlinkClick r:id="rId6"/>
            <a:extLst>
              <a:ext uri="{FF2B5EF4-FFF2-40B4-BE49-F238E27FC236}">
                <a16:creationId xmlns:a16="http://schemas.microsoft.com/office/drawing/2014/main" id="{D4DE2CA0-6976-5015-6C1F-634D6F0AE1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960" y="4019474"/>
            <a:ext cx="914400" cy="914400"/>
          </a:xfrm>
          <a:prstGeom prst="rect">
            <a:avLst/>
          </a:prstGeom>
        </p:spPr>
      </p:pic>
      <p:sp>
        <p:nvSpPr>
          <p:cNvPr id="10" name="Ondertitel 2">
            <a:extLst>
              <a:ext uri="{FF2B5EF4-FFF2-40B4-BE49-F238E27FC236}">
                <a16:creationId xmlns:a16="http://schemas.microsoft.com/office/drawing/2014/main" id="{D136C82A-855D-E4B9-CF40-677236C5EB86}"/>
              </a:ext>
            </a:extLst>
          </p:cNvPr>
          <p:cNvSpPr txBox="1">
            <a:spLocks/>
          </p:cNvSpPr>
          <p:nvPr/>
        </p:nvSpPr>
        <p:spPr>
          <a:xfrm>
            <a:off x="327953" y="2640360"/>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err="1">
                <a:solidFill>
                  <a:schemeClr val="bg2">
                    <a:lumMod val="85000"/>
                  </a:schemeClr>
                </a:solidFill>
              </a:rPr>
              <a:t>Ik</a:t>
            </a:r>
            <a:r>
              <a:rPr lang="en-GB">
                <a:solidFill>
                  <a:schemeClr val="bg2">
                    <a:lumMod val="85000"/>
                  </a:schemeClr>
                </a:solidFill>
              </a:rPr>
              <a:t> ben </a:t>
            </a:r>
            <a:r>
              <a:rPr lang="en-GB" err="1">
                <a:solidFill>
                  <a:schemeClr val="bg2">
                    <a:lumMod val="85000"/>
                  </a:schemeClr>
                </a:solidFill>
              </a:rPr>
              <a:t>een</a:t>
            </a:r>
            <a:r>
              <a:rPr lang="en-GB">
                <a:solidFill>
                  <a:schemeClr val="bg2">
                    <a:lumMod val="85000"/>
                  </a:schemeClr>
                </a:solidFill>
              </a:rPr>
              <a:t> link </a:t>
            </a:r>
            <a:r>
              <a:rPr lang="en-GB" err="1">
                <a:solidFill>
                  <a:schemeClr val="bg2">
                    <a:lumMod val="85000"/>
                  </a:schemeClr>
                </a:solidFill>
              </a:rPr>
              <a:t>klik</a:t>
            </a:r>
            <a:r>
              <a:rPr lang="en-GB">
                <a:solidFill>
                  <a:schemeClr val="bg2">
                    <a:lumMod val="85000"/>
                  </a:schemeClr>
                </a:solidFill>
              </a:rPr>
              <a:t> op </a:t>
            </a:r>
            <a:r>
              <a:rPr lang="en-GB" err="1">
                <a:solidFill>
                  <a:schemeClr val="bg2">
                    <a:lumMod val="85000"/>
                  </a:schemeClr>
                </a:solidFill>
              </a:rPr>
              <a:t>mij</a:t>
            </a:r>
            <a:r>
              <a:rPr lang="en-GB">
                <a:solidFill>
                  <a:schemeClr val="bg2">
                    <a:lumMod val="85000"/>
                  </a:schemeClr>
                </a:solidFill>
              </a:rPr>
              <a:t> </a:t>
            </a:r>
            <a:r>
              <a:rPr lang="en-GB">
                <a:solidFill>
                  <a:schemeClr val="bg2">
                    <a:lumMod val="85000"/>
                  </a:schemeClr>
                </a:solidFill>
                <a:sym typeface="Wingdings" panose="05000000000000000000" pitchFamily="2" charset="2"/>
              </a:rPr>
              <a:t></a:t>
            </a:r>
            <a:endParaRPr lang="nl-NL">
              <a:solidFill>
                <a:schemeClr val="bg2">
                  <a:lumMod val="85000"/>
                </a:schemeClr>
              </a:solidFill>
            </a:endParaRPr>
          </a:p>
        </p:txBody>
      </p:sp>
      <p:sp>
        <p:nvSpPr>
          <p:cNvPr id="11" name="Ondertitel 2">
            <a:extLst>
              <a:ext uri="{FF2B5EF4-FFF2-40B4-BE49-F238E27FC236}">
                <a16:creationId xmlns:a16="http://schemas.microsoft.com/office/drawing/2014/main" id="{3481ADBB-25C9-2204-DD51-3DCC3F587DC4}"/>
              </a:ext>
            </a:extLst>
          </p:cNvPr>
          <p:cNvSpPr txBox="1">
            <a:spLocks/>
          </p:cNvSpPr>
          <p:nvPr/>
        </p:nvSpPr>
        <p:spPr>
          <a:xfrm>
            <a:off x="949576" y="4621305"/>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a:solidFill>
                  <a:schemeClr val="bg2">
                    <a:lumMod val="85000"/>
                  </a:schemeClr>
                </a:solidFill>
              </a:rPr>
              <a:t>Zuid-</a:t>
            </a:r>
            <a:r>
              <a:rPr lang="en-GB" err="1">
                <a:solidFill>
                  <a:schemeClr val="bg2">
                    <a:lumMod val="85000"/>
                  </a:schemeClr>
                </a:solidFill>
              </a:rPr>
              <a:t>Willemsvaart</a:t>
            </a:r>
            <a:r>
              <a:rPr lang="en-GB">
                <a:solidFill>
                  <a:schemeClr val="bg2">
                    <a:lumMod val="85000"/>
                  </a:schemeClr>
                </a:solidFill>
              </a:rPr>
              <a:t> </a:t>
            </a:r>
            <a:endParaRPr lang="nl-NL">
              <a:solidFill>
                <a:schemeClr val="bg2">
                  <a:lumMod val="85000"/>
                </a:schemeClr>
              </a:solidFill>
            </a:endParaRPr>
          </a:p>
        </p:txBody>
      </p:sp>
      <p:sp>
        <p:nvSpPr>
          <p:cNvPr id="12" name="Ondertitel 2">
            <a:extLst>
              <a:ext uri="{FF2B5EF4-FFF2-40B4-BE49-F238E27FC236}">
                <a16:creationId xmlns:a16="http://schemas.microsoft.com/office/drawing/2014/main" id="{BA5698B9-D192-AF94-5DFB-3F905C3B0E40}"/>
              </a:ext>
            </a:extLst>
          </p:cNvPr>
          <p:cNvSpPr txBox="1">
            <a:spLocks/>
          </p:cNvSpPr>
          <p:nvPr/>
        </p:nvSpPr>
        <p:spPr>
          <a:xfrm>
            <a:off x="949576" y="3392894"/>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err="1">
                <a:solidFill>
                  <a:schemeClr val="bg2">
                    <a:lumMod val="85000"/>
                  </a:schemeClr>
                </a:solidFill>
              </a:rPr>
              <a:t>HoWaBo</a:t>
            </a:r>
            <a:r>
              <a:rPr lang="en-GB">
                <a:solidFill>
                  <a:schemeClr val="bg2">
                    <a:lumMod val="85000"/>
                  </a:schemeClr>
                </a:solidFill>
              </a:rPr>
              <a:t> - </a:t>
            </a:r>
            <a:r>
              <a:rPr lang="en-GB" err="1">
                <a:solidFill>
                  <a:schemeClr val="bg2">
                    <a:lumMod val="85000"/>
                  </a:schemeClr>
                </a:solidFill>
              </a:rPr>
              <a:t>Hoogwateraanpak</a:t>
            </a:r>
            <a:r>
              <a:rPr lang="en-GB">
                <a:solidFill>
                  <a:schemeClr val="bg2">
                    <a:lumMod val="85000"/>
                  </a:schemeClr>
                </a:solidFill>
              </a:rPr>
              <a:t> ‘s-Hertogenbosch </a:t>
            </a:r>
            <a:endParaRPr lang="nl-NL">
              <a:solidFill>
                <a:schemeClr val="bg2">
                  <a:lumMod val="85000"/>
                </a:schemeClr>
              </a:solidFill>
            </a:endParaRPr>
          </a:p>
        </p:txBody>
      </p:sp>
      <p:pic>
        <p:nvPicPr>
          <p:cNvPr id="13" name="Picture 2" descr="https://www.maasvlakte2.com/cache/c651b26a7a9cb749dde1bf62a88e1dd2.jpeg">
            <a:extLst>
              <a:ext uri="{FF2B5EF4-FFF2-40B4-BE49-F238E27FC236}">
                <a16:creationId xmlns:a16="http://schemas.microsoft.com/office/drawing/2014/main" id="{030D1153-23B1-F9C3-32E9-314E7C7BA8AD}"/>
              </a:ext>
            </a:extLst>
          </p:cNvPr>
          <p:cNvPicPr>
            <a:picLocks noChangeAspect="1" noChangeArrowheads="1"/>
          </p:cNvPicPr>
          <p:nvPr/>
        </p:nvPicPr>
        <p:blipFill>
          <a:blip r:embed="rId7" cstate="print"/>
          <a:srcRect/>
          <a:stretch>
            <a:fillRect/>
          </a:stretch>
        </p:blipFill>
        <p:spPr bwMode="auto">
          <a:xfrm>
            <a:off x="5934040" y="2991366"/>
            <a:ext cx="6096000" cy="3533818"/>
          </a:xfrm>
          <a:prstGeom prst="rect">
            <a:avLst/>
          </a:prstGeom>
          <a:noFill/>
        </p:spPr>
      </p:pic>
    </p:spTree>
    <p:extLst>
      <p:ext uri="{BB962C8B-B14F-4D97-AF65-F5344CB8AC3E}">
        <p14:creationId xmlns:p14="http://schemas.microsoft.com/office/powerpoint/2010/main" val="402232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a:xfrm>
            <a:off x="371476" y="470778"/>
            <a:ext cx="10108030" cy="1160403"/>
          </a:xfrm>
        </p:spPr>
        <p:txBody>
          <a:bodyPr/>
          <a:lstStyle/>
          <a:p>
            <a:r>
              <a:rPr lang="nl-NL"/>
              <a:t>Natuurontwikkeling</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1050980"/>
            <a:ext cx="8596668" cy="3880773"/>
          </a:xfrm>
        </p:spPr>
        <p:txBody>
          <a:bodyPr>
            <a:normAutofit/>
          </a:bodyPr>
          <a:lstStyle/>
          <a:p>
            <a:r>
              <a:rPr lang="en-GB" sz="2400" dirty="0" err="1"/>
              <a:t>Welke</a:t>
            </a:r>
            <a:r>
              <a:rPr lang="en-GB" sz="2400" dirty="0"/>
              <a:t> </a:t>
            </a:r>
            <a:r>
              <a:rPr lang="en-GB" sz="2400" dirty="0" err="1"/>
              <a:t>dieren</a:t>
            </a:r>
            <a:r>
              <a:rPr lang="en-GB" sz="2400" dirty="0"/>
              <a:t> </a:t>
            </a:r>
            <a:r>
              <a:rPr lang="en-GB" sz="2400" dirty="0" err="1"/>
              <a:t>kunnen</a:t>
            </a:r>
            <a:r>
              <a:rPr lang="en-GB" sz="2400" dirty="0"/>
              <a:t> </a:t>
            </a:r>
            <a:r>
              <a:rPr lang="en-GB" sz="2400" dirty="0" err="1"/>
              <a:t>profiteren</a:t>
            </a:r>
            <a:r>
              <a:rPr lang="en-GB" sz="2400" dirty="0"/>
              <a:t> van </a:t>
            </a:r>
            <a:r>
              <a:rPr lang="en-GB" sz="2400" dirty="0" err="1"/>
              <a:t>dit</a:t>
            </a:r>
            <a:r>
              <a:rPr lang="en-GB" sz="2400" dirty="0"/>
              <a:t> project? </a:t>
            </a:r>
          </a:p>
          <a:p>
            <a:r>
              <a:rPr lang="en-GB" sz="2400" dirty="0" err="1"/>
              <a:t>Waarom</a:t>
            </a:r>
            <a:r>
              <a:rPr lang="en-GB" sz="2400" dirty="0"/>
              <a:t> </a:t>
            </a:r>
            <a:r>
              <a:rPr lang="en-GB" sz="2400" dirty="0" err="1"/>
              <a:t>heeft</a:t>
            </a:r>
            <a:r>
              <a:rPr lang="en-GB" sz="2400" dirty="0"/>
              <a:t> men </a:t>
            </a:r>
            <a:r>
              <a:rPr lang="en-GB" sz="2400" dirty="0" err="1"/>
              <a:t>voor</a:t>
            </a:r>
            <a:r>
              <a:rPr lang="en-GB" sz="2400" dirty="0"/>
              <a:t> </a:t>
            </a:r>
            <a:r>
              <a:rPr lang="en-GB" sz="2400" dirty="0" err="1"/>
              <a:t>deze</a:t>
            </a:r>
            <a:r>
              <a:rPr lang="en-GB" sz="2400" dirty="0"/>
              <a:t> </a:t>
            </a:r>
            <a:r>
              <a:rPr lang="en-GB" sz="2400" dirty="0" err="1"/>
              <a:t>natuurtypen</a:t>
            </a:r>
            <a:r>
              <a:rPr lang="en-GB" sz="2400" dirty="0"/>
              <a:t> </a:t>
            </a:r>
            <a:r>
              <a:rPr lang="en-GB" sz="2400" dirty="0" err="1"/>
              <a:t>gekozen</a:t>
            </a:r>
            <a:r>
              <a:rPr lang="en-GB" sz="2400" dirty="0"/>
              <a:t>?</a:t>
            </a:r>
          </a:p>
          <a:p>
            <a:r>
              <a:rPr lang="en-GB" sz="2400" dirty="0" err="1"/>
              <a:t>Draagt</a:t>
            </a:r>
            <a:r>
              <a:rPr lang="en-GB" sz="2400" dirty="0"/>
              <a:t> het project </a:t>
            </a:r>
            <a:r>
              <a:rPr lang="en-GB" sz="2400" dirty="0" err="1"/>
              <a:t>bij</a:t>
            </a:r>
            <a:r>
              <a:rPr lang="en-GB" sz="2400" dirty="0"/>
              <a:t> tot </a:t>
            </a:r>
            <a:r>
              <a:rPr lang="en-GB" sz="2400" dirty="0" err="1"/>
              <a:t>meer</a:t>
            </a:r>
            <a:r>
              <a:rPr lang="en-GB" sz="2400" dirty="0"/>
              <a:t> </a:t>
            </a:r>
            <a:r>
              <a:rPr lang="en-GB" sz="2400" dirty="0" err="1"/>
              <a:t>kernnatuur</a:t>
            </a:r>
            <a:r>
              <a:rPr lang="en-GB" sz="2400" dirty="0"/>
              <a:t> of </a:t>
            </a:r>
            <a:r>
              <a:rPr lang="en-GB" sz="2400" dirty="0" err="1"/>
              <a:t>gaat</a:t>
            </a:r>
            <a:r>
              <a:rPr lang="en-GB" sz="2400" dirty="0"/>
              <a:t> het om </a:t>
            </a:r>
            <a:r>
              <a:rPr lang="en-GB" sz="2400" dirty="0" err="1"/>
              <a:t>een</a:t>
            </a:r>
            <a:r>
              <a:rPr lang="en-GB" sz="2400" dirty="0"/>
              <a:t> </a:t>
            </a:r>
            <a:r>
              <a:rPr lang="en-GB" sz="2400" dirty="0" err="1"/>
              <a:t>verbinding</a:t>
            </a:r>
            <a:r>
              <a:rPr lang="en-GB" sz="2400" dirty="0"/>
              <a:t>? </a:t>
            </a:r>
          </a:p>
          <a:p>
            <a:r>
              <a:rPr lang="en-GB" sz="2400" dirty="0" err="1"/>
              <a:t>Gaan</a:t>
            </a:r>
            <a:r>
              <a:rPr lang="en-GB" sz="2400" dirty="0"/>
              <a:t> er </a:t>
            </a:r>
            <a:r>
              <a:rPr lang="en-GB" sz="2400" dirty="0" err="1"/>
              <a:t>andere</a:t>
            </a:r>
            <a:r>
              <a:rPr lang="en-GB" sz="2400" dirty="0"/>
              <a:t> </a:t>
            </a:r>
            <a:r>
              <a:rPr lang="en-GB" sz="2400" dirty="0" err="1"/>
              <a:t>waarden</a:t>
            </a:r>
            <a:r>
              <a:rPr lang="en-GB" sz="2400" dirty="0"/>
              <a:t> </a:t>
            </a:r>
            <a:r>
              <a:rPr lang="en-GB" sz="2400" dirty="0" err="1"/>
              <a:t>verloren</a:t>
            </a:r>
            <a:r>
              <a:rPr lang="en-GB" sz="2400" dirty="0"/>
              <a:t> </a:t>
            </a:r>
            <a:r>
              <a:rPr lang="en-GB" sz="2400" dirty="0" err="1"/>
              <a:t>bij</a:t>
            </a:r>
            <a:r>
              <a:rPr lang="en-GB" sz="2400" dirty="0"/>
              <a:t> de </a:t>
            </a:r>
            <a:r>
              <a:rPr lang="en-GB" sz="2400" dirty="0" err="1"/>
              <a:t>ontwikkeling</a:t>
            </a:r>
            <a:r>
              <a:rPr lang="en-GB" sz="2400" dirty="0"/>
              <a:t> van </a:t>
            </a:r>
            <a:r>
              <a:rPr lang="en-GB" sz="2400" dirty="0" err="1"/>
              <a:t>deze</a:t>
            </a:r>
            <a:r>
              <a:rPr lang="en-GB" sz="2400" dirty="0"/>
              <a:t> </a:t>
            </a:r>
            <a:r>
              <a:rPr lang="en-GB" sz="2400" dirty="0" err="1"/>
              <a:t>natuur</a:t>
            </a:r>
            <a:r>
              <a:rPr lang="en-GB" sz="2400" dirty="0"/>
              <a:t>? </a:t>
            </a:r>
          </a:p>
          <a:p>
            <a:endParaRPr lang="nl-NL" dirty="0"/>
          </a:p>
        </p:txBody>
      </p:sp>
    </p:spTree>
    <p:extLst>
      <p:ext uri="{BB962C8B-B14F-4D97-AF65-F5344CB8AC3E}">
        <p14:creationId xmlns:p14="http://schemas.microsoft.com/office/powerpoint/2010/main" val="246551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18E2D-27E3-4F18-D3BA-62951D07E9D3}"/>
              </a:ext>
            </a:extLst>
          </p:cNvPr>
          <p:cNvSpPr>
            <a:spLocks noGrp="1"/>
          </p:cNvSpPr>
          <p:nvPr>
            <p:ph type="title"/>
          </p:nvPr>
        </p:nvSpPr>
        <p:spPr/>
        <p:txBody>
          <a:bodyPr/>
          <a:lstStyle/>
          <a:p>
            <a:r>
              <a:rPr lang="nl-NL" dirty="0"/>
              <a:t>Wat is de MER? </a:t>
            </a:r>
          </a:p>
        </p:txBody>
      </p:sp>
      <p:sp>
        <p:nvSpPr>
          <p:cNvPr id="3" name="Tijdelijke aanduiding voor inhoud 2">
            <a:extLst>
              <a:ext uri="{FF2B5EF4-FFF2-40B4-BE49-F238E27FC236}">
                <a16:creationId xmlns:a16="http://schemas.microsoft.com/office/drawing/2014/main" id="{FD08A80C-8700-5872-DED6-854641F23679}"/>
              </a:ext>
            </a:extLst>
          </p:cNvPr>
          <p:cNvSpPr>
            <a:spLocks noGrp="1"/>
          </p:cNvSpPr>
          <p:nvPr>
            <p:ph idx="1"/>
          </p:nvPr>
        </p:nvSpPr>
        <p:spPr>
          <a:xfrm>
            <a:off x="371476" y="877064"/>
            <a:ext cx="10108030" cy="4419599"/>
          </a:xfrm>
        </p:spPr>
        <p:txBody>
          <a:bodyPr/>
          <a:lstStyle/>
          <a:p>
            <a:pPr marL="0" indent="0">
              <a:buNone/>
            </a:pPr>
            <a:r>
              <a:rPr lang="nl-NL" sz="2400" b="0" i="0" dirty="0">
                <a:solidFill>
                  <a:srgbClr val="333333"/>
                </a:solidFill>
                <a:effectLst/>
                <a:latin typeface="Arial" panose="020B0604020202020204" pitchFamily="34" charset="0"/>
                <a:cs typeface="Arial" panose="020B0604020202020204" pitchFamily="34" charset="0"/>
              </a:rPr>
              <a:t>Milieueffectrapportage (</a:t>
            </a:r>
            <a:r>
              <a:rPr lang="nl-NL" sz="2400" b="0" i="0" dirty="0" err="1">
                <a:solidFill>
                  <a:srgbClr val="333333"/>
                </a:solidFill>
                <a:effectLst/>
                <a:latin typeface="Arial" panose="020B0604020202020204" pitchFamily="34" charset="0"/>
                <a:cs typeface="Arial" panose="020B0604020202020204" pitchFamily="34" charset="0"/>
              </a:rPr>
              <a:t>m.e.r</a:t>
            </a:r>
            <a:r>
              <a:rPr lang="nl-NL" sz="2400" b="0" i="0" dirty="0">
                <a:solidFill>
                  <a:srgbClr val="333333"/>
                </a:solidFill>
                <a:effectLst/>
                <a:latin typeface="Arial" panose="020B0604020202020204" pitchFamily="34" charset="0"/>
                <a:cs typeface="Arial" panose="020B0604020202020204" pitchFamily="34" charset="0"/>
              </a:rPr>
              <a:t>.) brengt de milieueffecten van een plan of project in beeld. De verwachte gevolgen worden beschreven in een milieueffectrapport. Zo kan de bevoegd gezag de milieueffecten meenemen bij haar besluit over het plan of project. </a:t>
            </a:r>
            <a:endParaRPr lang="nl-NL" sz="2400" dirty="0">
              <a:latin typeface="Arial" panose="020B0604020202020204" pitchFamily="34" charset="0"/>
              <a:cs typeface="Arial" panose="020B0604020202020204" pitchFamily="34" charset="0"/>
            </a:endParaRPr>
          </a:p>
        </p:txBody>
      </p:sp>
      <p:sp>
        <p:nvSpPr>
          <p:cNvPr id="4" name="Tijdelijke aanduiding voor datum 3">
            <a:extLst>
              <a:ext uri="{FF2B5EF4-FFF2-40B4-BE49-F238E27FC236}">
                <a16:creationId xmlns:a16="http://schemas.microsoft.com/office/drawing/2014/main" id="{94B27BE9-D982-2A0F-F1C1-FA3716A38DE9}"/>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67F53088-A955-2D69-FEA3-DC2E9F56510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E791AB28-81C2-5430-3334-17781700C0A8}"/>
              </a:ext>
            </a:extLst>
          </p:cNvPr>
          <p:cNvSpPr>
            <a:spLocks noGrp="1"/>
          </p:cNvSpPr>
          <p:nvPr>
            <p:ph type="sldNum" sz="quarter" idx="12"/>
          </p:nvPr>
        </p:nvSpPr>
        <p:spPr/>
        <p:txBody>
          <a:bodyPr/>
          <a:lstStyle/>
          <a:p>
            <a:fld id="{45B76B8B-DE07-48A4-9913-B57A52F2F853}" type="slidenum">
              <a:rPr lang="nl-NL" noProof="0" smtClean="0"/>
              <a:t>17</a:t>
            </a:fld>
            <a:endParaRPr lang="nl-NL" noProof="0"/>
          </a:p>
        </p:txBody>
      </p:sp>
    </p:spTree>
    <p:extLst>
      <p:ext uri="{BB962C8B-B14F-4D97-AF65-F5344CB8AC3E}">
        <p14:creationId xmlns:p14="http://schemas.microsoft.com/office/powerpoint/2010/main" val="180980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pic>
        <p:nvPicPr>
          <p:cNvPr id="11" name="Afbeelding 10">
            <a:extLst>
              <a:ext uri="{FF2B5EF4-FFF2-40B4-BE49-F238E27FC236}">
                <a16:creationId xmlns:a16="http://schemas.microsoft.com/office/drawing/2014/main" id="{F95E6034-F516-237A-55E0-76582B48B6BB}"/>
              </a:ext>
            </a:extLst>
          </p:cNvPr>
          <p:cNvPicPr>
            <a:picLocks noChangeAspect="1"/>
          </p:cNvPicPr>
          <p:nvPr/>
        </p:nvPicPr>
        <p:blipFill>
          <a:blip r:embed="rId3"/>
          <a:stretch>
            <a:fillRect/>
          </a:stretch>
        </p:blipFill>
        <p:spPr>
          <a:xfrm>
            <a:off x="164646" y="80074"/>
            <a:ext cx="10209440" cy="6697852"/>
          </a:xfrm>
          <a:prstGeom prst="rect">
            <a:avLst/>
          </a:prstGeom>
        </p:spPr>
      </p:pic>
    </p:spTree>
    <p:extLst>
      <p:ext uri="{BB962C8B-B14F-4D97-AF65-F5344CB8AC3E}">
        <p14:creationId xmlns:p14="http://schemas.microsoft.com/office/powerpoint/2010/main" val="210724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6D3861-0CC9-734D-F85B-C9D68F8D6CA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2720" b="6452"/>
          <a:stretch/>
        </p:blipFill>
        <p:spPr bwMode="auto">
          <a:xfrm rot="4633883">
            <a:off x="6024411" y="925183"/>
            <a:ext cx="4554199" cy="641551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a:xfrm>
            <a:off x="371476" y="470778"/>
            <a:ext cx="10108030" cy="1160403"/>
          </a:xfrm>
        </p:spPr>
        <p:txBody>
          <a:bodyPr/>
          <a:lstStyle/>
          <a:p>
            <a:r>
              <a:rPr lang="nl-NL"/>
              <a:t>De kosten en baten in beeld</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inhoud 2">
            <a:extLst>
              <a:ext uri="{FF2B5EF4-FFF2-40B4-BE49-F238E27FC236}">
                <a16:creationId xmlns:a16="http://schemas.microsoft.com/office/drawing/2014/main" id="{C3709ED5-046B-1CB0-02CB-88397B75EB70}"/>
              </a:ext>
            </a:extLst>
          </p:cNvPr>
          <p:cNvSpPr>
            <a:spLocks noGrp="1"/>
          </p:cNvSpPr>
          <p:nvPr>
            <p:ph idx="1"/>
          </p:nvPr>
        </p:nvSpPr>
        <p:spPr>
          <a:xfrm>
            <a:off x="371476" y="1050980"/>
            <a:ext cx="8596668" cy="3880773"/>
          </a:xfrm>
        </p:spPr>
        <p:txBody>
          <a:bodyPr>
            <a:normAutofit/>
          </a:bodyPr>
          <a:lstStyle/>
          <a:p>
            <a:r>
              <a:rPr lang="en-GB" sz="2400" dirty="0"/>
              <a:t>Wie </a:t>
            </a:r>
            <a:r>
              <a:rPr lang="en-GB" sz="2400" dirty="0" err="1"/>
              <a:t>betaalt</a:t>
            </a:r>
            <a:endParaRPr lang="en-GB" sz="2400" dirty="0"/>
          </a:p>
          <a:p>
            <a:r>
              <a:rPr lang="en-GB" sz="2400" dirty="0"/>
              <a:t>Wie </a:t>
            </a:r>
            <a:r>
              <a:rPr lang="en-GB" sz="2400" dirty="0" err="1"/>
              <a:t>profiteert</a:t>
            </a:r>
            <a:r>
              <a:rPr lang="en-GB" sz="2400" dirty="0"/>
              <a:t> </a:t>
            </a:r>
            <a:r>
              <a:rPr lang="en-GB" sz="2400" dirty="0" err="1"/>
              <a:t>en</a:t>
            </a:r>
            <a:r>
              <a:rPr lang="en-GB" sz="2400" dirty="0"/>
              <a:t> </a:t>
            </a:r>
            <a:r>
              <a:rPr lang="en-GB" sz="2400" dirty="0" err="1"/>
              <a:t>wie</a:t>
            </a:r>
            <a:r>
              <a:rPr lang="en-GB" sz="2400" dirty="0"/>
              <a:t> </a:t>
            </a:r>
            <a:r>
              <a:rPr lang="en-GB" sz="2400" dirty="0" err="1"/>
              <a:t>ondervindt</a:t>
            </a:r>
            <a:r>
              <a:rPr lang="en-GB" sz="2400" dirty="0"/>
              <a:t> </a:t>
            </a:r>
            <a:r>
              <a:rPr lang="en-GB" sz="2400" dirty="0" err="1"/>
              <a:t>nadelen</a:t>
            </a:r>
            <a:r>
              <a:rPr lang="en-GB" sz="2400" dirty="0"/>
              <a:t>? </a:t>
            </a:r>
          </a:p>
          <a:p>
            <a:r>
              <a:rPr lang="en-GB" sz="2400" dirty="0"/>
              <a:t>De </a:t>
            </a:r>
            <a:r>
              <a:rPr lang="en-GB" sz="2400" dirty="0" err="1"/>
              <a:t>maatschappelijke</a:t>
            </a:r>
            <a:r>
              <a:rPr lang="en-GB" sz="2400" dirty="0"/>
              <a:t> </a:t>
            </a:r>
            <a:r>
              <a:rPr lang="en-GB" sz="2400" dirty="0" err="1"/>
              <a:t>kosten</a:t>
            </a:r>
            <a:r>
              <a:rPr lang="en-GB" sz="2400" dirty="0"/>
              <a:t> </a:t>
            </a:r>
            <a:r>
              <a:rPr lang="en-GB" sz="2400" dirty="0" err="1"/>
              <a:t>en</a:t>
            </a:r>
            <a:r>
              <a:rPr lang="en-GB" sz="2400" dirty="0"/>
              <a:t> </a:t>
            </a:r>
            <a:r>
              <a:rPr lang="en-GB" sz="2400" dirty="0" err="1"/>
              <a:t>baten</a:t>
            </a:r>
            <a:r>
              <a:rPr lang="en-GB" sz="2400" dirty="0"/>
              <a:t> analyse (MKBA) </a:t>
            </a:r>
          </a:p>
          <a:p>
            <a:endParaRPr lang="en-GB" dirty="0"/>
          </a:p>
          <a:p>
            <a:pPr marL="0" indent="0">
              <a:buNone/>
            </a:pPr>
            <a:endParaRPr lang="nl-NL" dirty="0"/>
          </a:p>
        </p:txBody>
      </p:sp>
    </p:spTree>
    <p:extLst>
      <p:ext uri="{BB962C8B-B14F-4D97-AF65-F5344CB8AC3E}">
        <p14:creationId xmlns:p14="http://schemas.microsoft.com/office/powerpoint/2010/main" val="3105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a:t>In </a:t>
            </a:r>
            <a:r>
              <a:rPr lang="en-NL" dirty="0" err="1"/>
              <a:t>deze</a:t>
            </a:r>
            <a:r>
              <a:rPr lang="en-NL" dirty="0"/>
              <a:t> les</a:t>
            </a:r>
            <a:endParaRPr lang="nl-NL" dirty="0"/>
          </a:p>
        </p:txBody>
      </p:sp>
      <p:sp>
        <p:nvSpPr>
          <p:cNvPr id="13" name="Ondertitel 2">
            <a:extLst>
              <a:ext uri="{FF2B5EF4-FFF2-40B4-BE49-F238E27FC236}">
                <a16:creationId xmlns:a16="http://schemas.microsoft.com/office/drawing/2014/main" id="{DA9880A2-D8C3-4D88-BB6D-DF530C7C6F30}"/>
              </a:ext>
            </a:extLst>
          </p:cNvPr>
          <p:cNvSpPr txBox="1">
            <a:spLocks/>
          </p:cNvSpPr>
          <p:nvPr/>
        </p:nvSpPr>
        <p:spPr>
          <a:xfrm>
            <a:off x="425905" y="114575"/>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dirty="0" err="1">
                <a:solidFill>
                  <a:schemeClr val="bg2">
                    <a:lumMod val="95000"/>
                  </a:schemeClr>
                </a:solidFill>
              </a:rPr>
              <a:t>Moeten</a:t>
            </a:r>
            <a:r>
              <a:rPr lang="en-NL" dirty="0">
                <a:solidFill>
                  <a:schemeClr val="bg2">
                    <a:lumMod val="95000"/>
                  </a:schemeClr>
                </a:solidFill>
              </a:rPr>
              <a:t> we </a:t>
            </a:r>
            <a:r>
              <a:rPr lang="en-NL" dirty="0" err="1">
                <a:solidFill>
                  <a:schemeClr val="bg2">
                    <a:lumMod val="95000"/>
                  </a:schemeClr>
                </a:solidFill>
              </a:rPr>
              <a:t>uiteindelijk</a:t>
            </a:r>
            <a:r>
              <a:rPr lang="en-NL" dirty="0">
                <a:solidFill>
                  <a:schemeClr val="bg2">
                    <a:lumMod val="95000"/>
                  </a:schemeClr>
                </a:solidFill>
              </a:rPr>
              <a:t> </a:t>
            </a:r>
            <a:r>
              <a:rPr lang="en-NL" dirty="0" err="1">
                <a:solidFill>
                  <a:schemeClr val="bg2">
                    <a:lumMod val="95000"/>
                  </a:schemeClr>
                </a:solidFill>
              </a:rPr>
              <a:t>toch</a:t>
            </a:r>
            <a:r>
              <a:rPr lang="en-NL" dirty="0">
                <a:solidFill>
                  <a:schemeClr val="bg2">
                    <a:lumMod val="95000"/>
                  </a:schemeClr>
                </a:solidFill>
              </a:rPr>
              <a:t> </a:t>
            </a:r>
            <a:r>
              <a:rPr lang="en-NL" dirty="0" err="1">
                <a:solidFill>
                  <a:schemeClr val="bg2">
                    <a:lumMod val="95000"/>
                  </a:schemeClr>
                </a:solidFill>
              </a:rPr>
              <a:t>ook</a:t>
            </a:r>
            <a:r>
              <a:rPr lang="en-NL" dirty="0">
                <a:solidFill>
                  <a:schemeClr val="bg2">
                    <a:lumMod val="95000"/>
                  </a:schemeClr>
                </a:solidFill>
              </a:rPr>
              <a:t> weer </a:t>
            </a:r>
            <a:r>
              <a:rPr lang="en-NL" dirty="0" err="1">
                <a:solidFill>
                  <a:schemeClr val="bg2">
                    <a:lumMod val="95000"/>
                  </a:schemeClr>
                </a:solidFill>
              </a:rPr>
              <a:t>aan</a:t>
            </a:r>
            <a:r>
              <a:rPr lang="en-NL" dirty="0">
                <a:solidFill>
                  <a:schemeClr val="bg2">
                    <a:lumMod val="95000"/>
                  </a:schemeClr>
                </a:solidFill>
              </a:rPr>
              <a:t> het </a:t>
            </a:r>
            <a:r>
              <a:rPr lang="en-NL" dirty="0" err="1">
                <a:solidFill>
                  <a:schemeClr val="bg2">
                    <a:lumMod val="95000"/>
                  </a:schemeClr>
                </a:solidFill>
              </a:rPr>
              <a:t>werk</a:t>
            </a:r>
            <a:endParaRPr lang="nl-NL" dirty="0">
              <a:solidFill>
                <a:schemeClr val="bg2">
                  <a:lumMod val="95000"/>
                </a:schemeClr>
              </a:solidFill>
            </a:endParaRPr>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494764" y="1381641"/>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200" b="0" dirty="0">
                <a:latin typeface="+mn-lt"/>
              </a:rPr>
              <a:t>Inleiding Stagiaire  </a:t>
            </a:r>
          </a:p>
          <a:p>
            <a:br>
              <a:rPr lang="nl-NL" sz="3200" b="0" dirty="0">
                <a:latin typeface="+mn-lt"/>
              </a:rPr>
            </a:br>
            <a:r>
              <a:rPr lang="nl-NL" sz="3200" b="0" dirty="0">
                <a:latin typeface="+mn-lt"/>
              </a:rPr>
              <a:t>Inleiding IBS document</a:t>
            </a:r>
            <a:br>
              <a:rPr lang="nl-NL" sz="3200" b="0" dirty="0">
                <a:latin typeface="+mn-lt"/>
              </a:rPr>
            </a:br>
            <a:br>
              <a:rPr lang="nl-NL" sz="3200" b="0" dirty="0">
                <a:latin typeface="+mn-lt"/>
              </a:rPr>
            </a:br>
            <a:r>
              <a:rPr lang="nl-NL" sz="3200" b="0" dirty="0">
                <a:latin typeface="+mn-lt"/>
              </a:rPr>
              <a:t>Inleiding Ruimtelijke plannen </a:t>
            </a:r>
            <a:br>
              <a:rPr lang="nl-NL" sz="3200" b="0" dirty="0">
                <a:latin typeface="+mn-lt"/>
              </a:rPr>
            </a:br>
            <a:br>
              <a:rPr lang="nl-NL" sz="3200" b="0" dirty="0">
                <a:latin typeface="+mn-lt"/>
              </a:rPr>
            </a:br>
            <a:r>
              <a:rPr lang="nl-NL" sz="3200" b="0" dirty="0">
                <a:latin typeface="+mn-lt"/>
              </a:rPr>
              <a:t>Inleiding van de rest van de dag </a:t>
            </a:r>
            <a:br>
              <a:rPr lang="nl-NL" sz="3200" b="0" dirty="0">
                <a:latin typeface="+mn-lt"/>
              </a:rPr>
            </a:br>
            <a:endParaRPr lang="nl-NL" sz="3200" b="0" dirty="0">
              <a:latin typeface="+mn-lt"/>
            </a:endParaRPr>
          </a:p>
        </p:txBody>
      </p:sp>
      <p:sp>
        <p:nvSpPr>
          <p:cNvPr id="6" name="Ondertitel 2">
            <a:extLst>
              <a:ext uri="{FF2B5EF4-FFF2-40B4-BE49-F238E27FC236}">
                <a16:creationId xmlns:a16="http://schemas.microsoft.com/office/drawing/2014/main" id="{71A04680-E036-0C15-907F-379AFE8BE019}"/>
              </a:ext>
            </a:extLst>
          </p:cNvPr>
          <p:cNvSpPr txBox="1">
            <a:spLocks/>
          </p:cNvSpPr>
          <p:nvPr/>
        </p:nvSpPr>
        <p:spPr>
          <a:xfrm>
            <a:off x="494764" y="4391928"/>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dirty="0" err="1">
                <a:solidFill>
                  <a:schemeClr val="bg2">
                    <a:lumMod val="95000"/>
                  </a:schemeClr>
                </a:solidFill>
              </a:rPr>
              <a:t>Ik</a:t>
            </a:r>
            <a:r>
              <a:rPr lang="en-GB">
                <a:solidFill>
                  <a:schemeClr val="bg2">
                    <a:lumMod val="95000"/>
                  </a:schemeClr>
                </a:solidFill>
              </a:rPr>
              <a:t> </a:t>
            </a:r>
            <a:r>
              <a:rPr lang="en-GB" err="1">
                <a:solidFill>
                  <a:schemeClr val="bg2">
                    <a:lumMod val="95000"/>
                  </a:schemeClr>
                </a:solidFill>
              </a:rPr>
              <a:t>weet</a:t>
            </a:r>
            <a:r>
              <a:rPr lang="en-GB">
                <a:solidFill>
                  <a:schemeClr val="bg2">
                    <a:lumMod val="95000"/>
                  </a:schemeClr>
                </a:solidFill>
              </a:rPr>
              <a:t> </a:t>
            </a:r>
            <a:r>
              <a:rPr lang="en-GB" err="1">
                <a:solidFill>
                  <a:schemeClr val="bg2">
                    <a:lumMod val="95000"/>
                  </a:schemeClr>
                </a:solidFill>
              </a:rPr>
              <a:t>niet</a:t>
            </a:r>
            <a:r>
              <a:rPr lang="en-GB">
                <a:solidFill>
                  <a:schemeClr val="bg2">
                    <a:lumMod val="95000"/>
                  </a:schemeClr>
                </a:solidFill>
              </a:rPr>
              <a:t> </a:t>
            </a:r>
            <a:r>
              <a:rPr lang="en-GB" err="1">
                <a:solidFill>
                  <a:schemeClr val="bg2">
                    <a:lumMod val="95000"/>
                  </a:schemeClr>
                </a:solidFill>
              </a:rPr>
              <a:t>hoeveel</a:t>
            </a:r>
            <a:r>
              <a:rPr lang="en-GB">
                <a:solidFill>
                  <a:schemeClr val="bg2">
                    <a:lumMod val="95000"/>
                  </a:schemeClr>
                </a:solidFill>
              </a:rPr>
              <a:t> </a:t>
            </a:r>
            <a:r>
              <a:rPr lang="en-GB" err="1">
                <a:solidFill>
                  <a:schemeClr val="bg2">
                    <a:lumMod val="95000"/>
                  </a:schemeClr>
                </a:solidFill>
              </a:rPr>
              <a:t>meer</a:t>
            </a:r>
            <a:r>
              <a:rPr lang="en-GB">
                <a:solidFill>
                  <a:schemeClr val="bg2">
                    <a:lumMod val="95000"/>
                  </a:schemeClr>
                </a:solidFill>
              </a:rPr>
              <a:t> </a:t>
            </a:r>
            <a:r>
              <a:rPr lang="en-GB" err="1">
                <a:solidFill>
                  <a:schemeClr val="bg2">
                    <a:lumMod val="95000"/>
                  </a:schemeClr>
                </a:solidFill>
              </a:rPr>
              <a:t>ik</a:t>
            </a:r>
            <a:r>
              <a:rPr lang="en-GB">
                <a:solidFill>
                  <a:schemeClr val="bg2">
                    <a:lumMod val="95000"/>
                  </a:schemeClr>
                </a:solidFill>
              </a:rPr>
              <a:t> </a:t>
            </a:r>
            <a:r>
              <a:rPr lang="en-GB" err="1">
                <a:solidFill>
                  <a:schemeClr val="bg2">
                    <a:lumMod val="95000"/>
                  </a:schemeClr>
                </a:solidFill>
              </a:rPr>
              <a:t>kan</a:t>
            </a:r>
            <a:r>
              <a:rPr lang="en-GB">
                <a:solidFill>
                  <a:schemeClr val="bg2">
                    <a:lumMod val="95000"/>
                  </a:schemeClr>
                </a:solidFill>
              </a:rPr>
              <a:t> </a:t>
            </a:r>
            <a:r>
              <a:rPr lang="en-GB" err="1">
                <a:solidFill>
                  <a:schemeClr val="bg2">
                    <a:lumMod val="95000"/>
                  </a:schemeClr>
                </a:solidFill>
              </a:rPr>
              <a:t>inleiden</a:t>
            </a:r>
            <a:r>
              <a:rPr lang="en-GB">
                <a:solidFill>
                  <a:schemeClr val="bg2">
                    <a:lumMod val="95000"/>
                  </a:schemeClr>
                </a:solidFill>
              </a:rPr>
              <a:t> </a:t>
            </a:r>
            <a:r>
              <a:rPr lang="en-GB">
                <a:solidFill>
                  <a:schemeClr val="bg2">
                    <a:lumMod val="95000"/>
                  </a:schemeClr>
                </a:solidFill>
                <a:sym typeface="Wingdings" panose="05000000000000000000" pitchFamily="2" charset="2"/>
              </a:rPr>
              <a:t>!</a:t>
            </a:r>
            <a:endParaRPr lang="nl-NL">
              <a:solidFill>
                <a:schemeClr val="bg2">
                  <a:lumMod val="95000"/>
                </a:schemeClr>
              </a:solidFill>
            </a:endParaRPr>
          </a:p>
        </p:txBody>
      </p:sp>
    </p:spTree>
    <p:extLst>
      <p:ext uri="{BB962C8B-B14F-4D97-AF65-F5344CB8AC3E}">
        <p14:creationId xmlns:p14="http://schemas.microsoft.com/office/powerpoint/2010/main" val="27258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41246-C53E-64A8-03AA-921EBF52C377}"/>
              </a:ext>
            </a:extLst>
          </p:cNvPr>
          <p:cNvSpPr>
            <a:spLocks noGrp="1"/>
          </p:cNvSpPr>
          <p:nvPr>
            <p:ph type="title"/>
          </p:nvPr>
        </p:nvSpPr>
        <p:spPr/>
        <p:txBody>
          <a:bodyPr/>
          <a:lstStyle/>
          <a:p>
            <a:r>
              <a:rPr lang="nl-NL" dirty="0"/>
              <a:t>MKBA? </a:t>
            </a:r>
          </a:p>
        </p:txBody>
      </p:sp>
      <p:sp>
        <p:nvSpPr>
          <p:cNvPr id="3" name="Tijdelijke aanduiding voor inhoud 2">
            <a:extLst>
              <a:ext uri="{FF2B5EF4-FFF2-40B4-BE49-F238E27FC236}">
                <a16:creationId xmlns:a16="http://schemas.microsoft.com/office/drawing/2014/main" id="{08D841DB-A1BC-8132-4C31-5D749533E211}"/>
              </a:ext>
            </a:extLst>
          </p:cNvPr>
          <p:cNvSpPr>
            <a:spLocks noGrp="1"/>
          </p:cNvSpPr>
          <p:nvPr>
            <p:ph idx="1"/>
          </p:nvPr>
        </p:nvSpPr>
        <p:spPr>
          <a:xfrm>
            <a:off x="371476" y="877064"/>
            <a:ext cx="10405381" cy="4419599"/>
          </a:xfrm>
        </p:spPr>
        <p:txBody>
          <a:bodyPr/>
          <a:lstStyle/>
          <a:p>
            <a:pPr marL="0" indent="0" algn="l">
              <a:buNone/>
            </a:pPr>
            <a:r>
              <a:rPr lang="nl-NL" sz="2400" b="0" i="0" dirty="0">
                <a:solidFill>
                  <a:srgbClr val="000000"/>
                </a:solidFill>
                <a:effectLst/>
              </a:rPr>
              <a:t>Een maatschappelijke kosten-batenanalyse (MKBA) is een hulpmiddel bij de onderbouwing van beleidskeuzes, zoals grote ruimtelijke projecten.</a:t>
            </a:r>
          </a:p>
          <a:p>
            <a:pPr marL="0" indent="0" algn="l">
              <a:buNone/>
            </a:pPr>
            <a:endParaRPr lang="nl-NL" sz="2400" b="0" i="0" dirty="0">
              <a:solidFill>
                <a:srgbClr val="000000"/>
              </a:solidFill>
              <a:effectLst/>
            </a:endParaRPr>
          </a:p>
          <a:p>
            <a:pPr marL="0" indent="0" algn="l">
              <a:buNone/>
            </a:pPr>
            <a:r>
              <a:rPr lang="nl-NL" sz="2400" b="0" i="0" dirty="0">
                <a:solidFill>
                  <a:srgbClr val="000000"/>
                </a:solidFill>
                <a:effectLst/>
              </a:rPr>
              <a:t>Een MKBA probeert de positieve en negatieve effecten van een project (of beleidsoptie) op de welvaart van Nederland in te schatten. Hierbij gaat het niet alleen om financiële kosten en baten, maar ook om maatschappelijke effecten.</a:t>
            </a:r>
            <a:br>
              <a:rPr lang="nl-NL" sz="2400" b="0" i="0" dirty="0">
                <a:solidFill>
                  <a:srgbClr val="000000"/>
                </a:solidFill>
                <a:effectLst/>
              </a:rPr>
            </a:br>
            <a:br>
              <a:rPr lang="nl-NL" sz="2400" b="0" i="0" dirty="0">
                <a:solidFill>
                  <a:srgbClr val="000000"/>
                </a:solidFill>
                <a:effectLst/>
              </a:rPr>
            </a:br>
            <a:br>
              <a:rPr lang="nl-NL" sz="2400" b="0" i="0" dirty="0">
                <a:solidFill>
                  <a:srgbClr val="000000"/>
                </a:solidFill>
                <a:effectLst/>
              </a:rPr>
            </a:br>
            <a:r>
              <a:rPr lang="nl-NL" sz="2400" b="0" i="0" dirty="0">
                <a:solidFill>
                  <a:schemeClr val="accent2"/>
                </a:solidFill>
                <a:effectLst/>
              </a:rPr>
              <a:t>Een MKBA is een </a:t>
            </a:r>
            <a:r>
              <a:rPr lang="nl-NL" sz="2400" dirty="0">
                <a:solidFill>
                  <a:schemeClr val="accent2"/>
                </a:solidFill>
              </a:rPr>
              <a:t>ex-ante</a:t>
            </a:r>
            <a:r>
              <a:rPr lang="nl-NL" sz="2400" b="0" i="0" dirty="0">
                <a:solidFill>
                  <a:schemeClr val="accent2"/>
                </a:solidFill>
                <a:effectLst/>
              </a:rPr>
              <a:t>-studie</a:t>
            </a:r>
          </a:p>
          <a:p>
            <a:endParaRPr lang="nl-NL" sz="2400" dirty="0"/>
          </a:p>
        </p:txBody>
      </p:sp>
      <p:sp>
        <p:nvSpPr>
          <p:cNvPr id="4" name="Tijdelijke aanduiding voor datum 3">
            <a:extLst>
              <a:ext uri="{FF2B5EF4-FFF2-40B4-BE49-F238E27FC236}">
                <a16:creationId xmlns:a16="http://schemas.microsoft.com/office/drawing/2014/main" id="{BFBD3243-B98D-7872-2FC3-F153D64F53D6}"/>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490736D-DFB1-2775-3BD3-34C18955165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35AEAB-4367-2930-1495-BEA073B10CD8}"/>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spTree>
    <p:extLst>
      <p:ext uri="{BB962C8B-B14F-4D97-AF65-F5344CB8AC3E}">
        <p14:creationId xmlns:p14="http://schemas.microsoft.com/office/powerpoint/2010/main" val="26180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41246-C53E-64A8-03AA-921EBF52C377}"/>
              </a:ext>
            </a:extLst>
          </p:cNvPr>
          <p:cNvSpPr>
            <a:spLocks noGrp="1"/>
          </p:cNvSpPr>
          <p:nvPr>
            <p:ph type="title"/>
          </p:nvPr>
        </p:nvSpPr>
        <p:spPr/>
        <p:txBody>
          <a:bodyPr/>
          <a:lstStyle/>
          <a:p>
            <a:r>
              <a:rPr lang="nl-NL" dirty="0"/>
              <a:t>MKBA? </a:t>
            </a:r>
          </a:p>
        </p:txBody>
      </p:sp>
      <p:sp>
        <p:nvSpPr>
          <p:cNvPr id="3" name="Tijdelijke aanduiding voor inhoud 2">
            <a:extLst>
              <a:ext uri="{FF2B5EF4-FFF2-40B4-BE49-F238E27FC236}">
                <a16:creationId xmlns:a16="http://schemas.microsoft.com/office/drawing/2014/main" id="{08D841DB-A1BC-8132-4C31-5D749533E211}"/>
              </a:ext>
            </a:extLst>
          </p:cNvPr>
          <p:cNvSpPr>
            <a:spLocks noGrp="1"/>
          </p:cNvSpPr>
          <p:nvPr>
            <p:ph idx="1"/>
          </p:nvPr>
        </p:nvSpPr>
        <p:spPr>
          <a:xfrm>
            <a:off x="371476" y="795338"/>
            <a:ext cx="11449050" cy="4419599"/>
          </a:xfrm>
        </p:spPr>
        <p:txBody>
          <a:bodyPr/>
          <a:lstStyle/>
          <a:p>
            <a:pPr marL="0" indent="0" algn="l">
              <a:buNone/>
            </a:pPr>
            <a:r>
              <a:rPr lang="nl-NL" sz="2800" b="0" i="0" dirty="0">
                <a:solidFill>
                  <a:srgbClr val="000000"/>
                </a:solidFill>
                <a:effectLst/>
                <a:latin typeface="RO Sans"/>
              </a:rPr>
              <a:t>Een MKBA bestaat uit 8 stappen:</a:t>
            </a:r>
            <a:br>
              <a:rPr lang="nl-NL" sz="2800" b="0" i="0" dirty="0">
                <a:solidFill>
                  <a:srgbClr val="000000"/>
                </a:solidFill>
                <a:effectLst/>
                <a:latin typeface="RO Sans"/>
              </a:rPr>
            </a:br>
            <a:endParaRPr lang="nl-NL" sz="2800" b="0" i="0" dirty="0">
              <a:solidFill>
                <a:srgbClr val="000000"/>
              </a:solidFill>
              <a:effectLst/>
              <a:latin typeface="RO Sans"/>
            </a:endParaRPr>
          </a:p>
          <a:p>
            <a:pPr algn="l">
              <a:buFont typeface="Arial" panose="020B0604020202020204" pitchFamily="34" charset="0"/>
              <a:buChar char="•"/>
            </a:pPr>
            <a:r>
              <a:rPr lang="nl-NL" sz="2800" b="0" i="0" dirty="0">
                <a:solidFill>
                  <a:srgbClr val="000000"/>
                </a:solidFill>
                <a:effectLst/>
                <a:latin typeface="RO Sans"/>
              </a:rPr>
              <a:t>Stap 1: probleemanalyse</a:t>
            </a:r>
          </a:p>
          <a:p>
            <a:pPr algn="l">
              <a:buFont typeface="Arial" panose="020B0604020202020204" pitchFamily="34" charset="0"/>
              <a:buChar char="•"/>
            </a:pPr>
            <a:r>
              <a:rPr lang="nl-NL" sz="2800" b="0" i="0" dirty="0">
                <a:solidFill>
                  <a:srgbClr val="000000"/>
                </a:solidFill>
                <a:effectLst/>
                <a:latin typeface="RO Sans"/>
              </a:rPr>
              <a:t>Stap 2: vaststellen </a:t>
            </a:r>
            <a:r>
              <a:rPr lang="nl-NL" sz="2800" b="0" i="0" dirty="0" err="1">
                <a:solidFill>
                  <a:srgbClr val="000000"/>
                </a:solidFill>
                <a:effectLst/>
                <a:latin typeface="RO Sans"/>
              </a:rPr>
              <a:t>nulalternatief</a:t>
            </a:r>
            <a:endParaRPr lang="nl-NL" sz="2800" b="0" i="0" dirty="0">
              <a:solidFill>
                <a:srgbClr val="000000"/>
              </a:solidFill>
              <a:effectLst/>
              <a:latin typeface="RO Sans"/>
            </a:endParaRPr>
          </a:p>
          <a:p>
            <a:pPr algn="l">
              <a:buFont typeface="Arial" panose="020B0604020202020204" pitchFamily="34" charset="0"/>
              <a:buChar char="•"/>
            </a:pPr>
            <a:r>
              <a:rPr lang="nl-NL" sz="2800" b="0" i="0" dirty="0">
                <a:solidFill>
                  <a:srgbClr val="000000"/>
                </a:solidFill>
                <a:effectLst/>
                <a:latin typeface="RO Sans"/>
              </a:rPr>
              <a:t>Stap 3: definitie beleidsalternatieven</a:t>
            </a:r>
          </a:p>
          <a:p>
            <a:pPr algn="l">
              <a:buFont typeface="Arial" panose="020B0604020202020204" pitchFamily="34" charset="0"/>
              <a:buChar char="•"/>
            </a:pPr>
            <a:r>
              <a:rPr lang="nl-NL" sz="2800" b="0" i="0" dirty="0">
                <a:solidFill>
                  <a:srgbClr val="000000"/>
                </a:solidFill>
                <a:effectLst/>
                <a:latin typeface="RO Sans"/>
              </a:rPr>
              <a:t>Stap 4: bepalen van effecten en baten</a:t>
            </a:r>
          </a:p>
          <a:p>
            <a:pPr algn="l">
              <a:buFont typeface="Arial" panose="020B0604020202020204" pitchFamily="34" charset="0"/>
              <a:buChar char="•"/>
            </a:pPr>
            <a:r>
              <a:rPr lang="nl-NL" sz="2800" b="0" i="0" dirty="0">
                <a:solidFill>
                  <a:srgbClr val="000000"/>
                </a:solidFill>
                <a:effectLst/>
                <a:latin typeface="RO Sans"/>
              </a:rPr>
              <a:t>Stap 5: bepalen van kosten</a:t>
            </a:r>
          </a:p>
          <a:p>
            <a:pPr algn="l">
              <a:buFont typeface="Arial" panose="020B0604020202020204" pitchFamily="34" charset="0"/>
              <a:buChar char="•"/>
            </a:pPr>
            <a:r>
              <a:rPr lang="nl-NL" sz="2800" b="0" i="0" dirty="0">
                <a:solidFill>
                  <a:srgbClr val="000000"/>
                </a:solidFill>
                <a:effectLst/>
                <a:latin typeface="RO Sans"/>
              </a:rPr>
              <a:t>Stap 6: varianten- en risicoanalyse</a:t>
            </a:r>
          </a:p>
          <a:p>
            <a:pPr algn="l">
              <a:buFont typeface="Arial" panose="020B0604020202020204" pitchFamily="34" charset="0"/>
              <a:buChar char="•"/>
            </a:pPr>
            <a:r>
              <a:rPr lang="nl-NL" sz="2800" b="0" i="0" dirty="0">
                <a:solidFill>
                  <a:srgbClr val="000000"/>
                </a:solidFill>
                <a:effectLst/>
                <a:latin typeface="RO Sans"/>
              </a:rPr>
              <a:t>Stap 7: opstellen van overzicht van kosten en baten</a:t>
            </a:r>
          </a:p>
          <a:p>
            <a:pPr algn="l">
              <a:buFont typeface="Arial" panose="020B0604020202020204" pitchFamily="34" charset="0"/>
              <a:buChar char="•"/>
            </a:pPr>
            <a:r>
              <a:rPr lang="nl-NL" sz="2800" b="0" i="0" dirty="0">
                <a:solidFill>
                  <a:srgbClr val="000000"/>
                </a:solidFill>
                <a:effectLst/>
                <a:latin typeface="RO Sans"/>
              </a:rPr>
              <a:t>Stap 8: resultaten presenteren en interpreteren</a:t>
            </a:r>
          </a:p>
        </p:txBody>
      </p:sp>
      <p:sp>
        <p:nvSpPr>
          <p:cNvPr id="4" name="Tijdelijke aanduiding voor datum 3">
            <a:extLst>
              <a:ext uri="{FF2B5EF4-FFF2-40B4-BE49-F238E27FC236}">
                <a16:creationId xmlns:a16="http://schemas.microsoft.com/office/drawing/2014/main" id="{BFBD3243-B98D-7872-2FC3-F153D64F53D6}"/>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7490736D-DFB1-2775-3BD3-34C18955165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35AEAB-4367-2930-1495-BEA073B10CD8}"/>
              </a:ext>
            </a:extLst>
          </p:cNvPr>
          <p:cNvSpPr>
            <a:spLocks noGrp="1"/>
          </p:cNvSpPr>
          <p:nvPr>
            <p:ph type="sldNum" sz="quarter" idx="12"/>
          </p:nvPr>
        </p:nvSpPr>
        <p:spPr/>
        <p:txBody>
          <a:bodyPr/>
          <a:lstStyle/>
          <a:p>
            <a:fld id="{45B76B8B-DE07-48A4-9913-B57A52F2F853}" type="slidenum">
              <a:rPr lang="nl-NL" noProof="0" smtClean="0"/>
              <a:t>21</a:t>
            </a:fld>
            <a:endParaRPr lang="nl-NL" noProof="0"/>
          </a:p>
        </p:txBody>
      </p:sp>
    </p:spTree>
    <p:extLst>
      <p:ext uri="{BB962C8B-B14F-4D97-AF65-F5344CB8AC3E}">
        <p14:creationId xmlns:p14="http://schemas.microsoft.com/office/powerpoint/2010/main" val="220615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Het IBS document</a:t>
            </a:r>
          </a:p>
        </p:txBody>
      </p:sp>
      <p:sp>
        <p:nvSpPr>
          <p:cNvPr id="3" name="Tijdelijke aanduiding voor inhoud 2">
            <a:extLst>
              <a:ext uri="{FF2B5EF4-FFF2-40B4-BE49-F238E27FC236}">
                <a16:creationId xmlns:a16="http://schemas.microsoft.com/office/drawing/2014/main" id="{7746D786-96C5-2836-062D-37061F8F9EC1}"/>
              </a:ext>
            </a:extLst>
          </p:cNvPr>
          <p:cNvSpPr>
            <a:spLocks noGrp="1"/>
          </p:cNvSpPr>
          <p:nvPr>
            <p:ph idx="1"/>
          </p:nvPr>
        </p:nvSpPr>
        <p:spPr>
          <a:xfrm>
            <a:off x="1440858" y="748843"/>
            <a:ext cx="4655141" cy="544351"/>
          </a:xfrm>
        </p:spPr>
        <p:txBody>
          <a:bodyPr/>
          <a:lstStyle/>
          <a:p>
            <a:pPr marL="0" indent="0">
              <a:buNone/>
            </a:pPr>
            <a:r>
              <a:rPr lang="nl-NL" dirty="0">
                <a:solidFill>
                  <a:schemeClr val="bg2">
                    <a:lumMod val="85000"/>
                  </a:schemeClr>
                </a:solidFill>
              </a:rPr>
              <a:t>Wat verwachten we nu eigenlijk van je? </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5" name="Tijdelijke aanduiding voor voettekst 4">
            <a:extLst>
              <a:ext uri="{FF2B5EF4-FFF2-40B4-BE49-F238E27FC236}">
                <a16:creationId xmlns:a16="http://schemas.microsoft.com/office/drawing/2014/main" id="{8D4CA529-4197-6149-980B-0BD399089FF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ED444C3B-60D2-D556-D294-7AA8B3BC988E}"/>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
        <p:nvSpPr>
          <p:cNvPr id="7" name="Titel 1">
            <a:extLst>
              <a:ext uri="{FF2B5EF4-FFF2-40B4-BE49-F238E27FC236}">
                <a16:creationId xmlns:a16="http://schemas.microsoft.com/office/drawing/2014/main" id="{3F9FB4C8-A28A-56CB-361A-9691CFD1F00B}"/>
              </a:ext>
            </a:extLst>
          </p:cNvPr>
          <p:cNvSpPr txBox="1">
            <a:spLocks/>
          </p:cNvSpPr>
          <p:nvPr/>
        </p:nvSpPr>
        <p:spPr>
          <a:xfrm>
            <a:off x="494764" y="1381641"/>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200" b="0">
                <a:latin typeface="+mn-lt"/>
              </a:rPr>
              <a:t>Opdrachten </a:t>
            </a:r>
            <a:br>
              <a:rPr lang="nl-NL" sz="3200" b="0">
                <a:latin typeface="+mn-lt"/>
              </a:rPr>
            </a:br>
            <a:br>
              <a:rPr lang="nl-NL" sz="3200" b="0">
                <a:latin typeface="+mn-lt"/>
              </a:rPr>
            </a:br>
            <a:r>
              <a:rPr lang="nl-NL" sz="3200" b="0">
                <a:latin typeface="+mn-lt"/>
              </a:rPr>
              <a:t>Teams </a:t>
            </a:r>
            <a:br>
              <a:rPr lang="nl-NL" sz="3200" b="0">
                <a:latin typeface="+mn-lt"/>
              </a:rPr>
            </a:br>
            <a:br>
              <a:rPr lang="nl-NL" sz="3200" b="0">
                <a:latin typeface="+mn-lt"/>
              </a:rPr>
            </a:br>
            <a:r>
              <a:rPr lang="nl-NL" sz="3200" b="0">
                <a:latin typeface="+mn-lt"/>
              </a:rPr>
              <a:t>(veelal) in tweetallen </a:t>
            </a:r>
            <a:br>
              <a:rPr lang="nl-NL" sz="3200" b="0">
                <a:latin typeface="+mn-lt"/>
              </a:rPr>
            </a:br>
            <a:br>
              <a:rPr lang="nl-NL" sz="3200" b="0">
                <a:latin typeface="+mn-lt"/>
              </a:rPr>
            </a:br>
            <a:r>
              <a:rPr lang="nl-NL" sz="3200" b="0">
                <a:latin typeface="+mn-lt"/>
              </a:rPr>
              <a:t>Cumulatief </a:t>
            </a:r>
            <a:br>
              <a:rPr lang="nl-NL" sz="3200" b="0">
                <a:latin typeface="+mn-lt"/>
              </a:rPr>
            </a:br>
            <a:endParaRPr lang="nl-NL" sz="3200" b="0">
              <a:latin typeface="+mn-lt"/>
            </a:endParaRPr>
          </a:p>
        </p:txBody>
      </p:sp>
    </p:spTree>
    <p:extLst>
      <p:ext uri="{BB962C8B-B14F-4D97-AF65-F5344CB8AC3E}">
        <p14:creationId xmlns:p14="http://schemas.microsoft.com/office/powerpoint/2010/main" val="281465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Opdracht 1</a:t>
            </a:r>
          </a:p>
        </p:txBody>
      </p:sp>
      <p:sp>
        <p:nvSpPr>
          <p:cNvPr id="3" name="Tijdelijke aanduiding voor inhoud 2">
            <a:extLst>
              <a:ext uri="{FF2B5EF4-FFF2-40B4-BE49-F238E27FC236}">
                <a16:creationId xmlns:a16="http://schemas.microsoft.com/office/drawing/2014/main" id="{7746D786-96C5-2836-062D-37061F8F9EC1}"/>
              </a:ext>
            </a:extLst>
          </p:cNvPr>
          <p:cNvSpPr>
            <a:spLocks noGrp="1"/>
          </p:cNvSpPr>
          <p:nvPr>
            <p:ph idx="1"/>
          </p:nvPr>
        </p:nvSpPr>
        <p:spPr>
          <a:xfrm>
            <a:off x="3246974" y="758388"/>
            <a:ext cx="4655141" cy="544351"/>
          </a:xfrm>
        </p:spPr>
        <p:txBody>
          <a:bodyPr/>
          <a:lstStyle/>
          <a:p>
            <a:pPr marL="0" indent="0">
              <a:buNone/>
            </a:pPr>
            <a:r>
              <a:rPr lang="nl-NL">
                <a:solidFill>
                  <a:schemeClr val="bg2">
                    <a:lumMod val="85000"/>
                  </a:schemeClr>
                </a:solidFill>
              </a:rPr>
              <a:t>Het stellen van een ‘’correcte’’ vraag </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pic>
        <p:nvPicPr>
          <p:cNvPr id="9" name="Afbeelding 8">
            <a:extLst>
              <a:ext uri="{FF2B5EF4-FFF2-40B4-BE49-F238E27FC236}">
                <a16:creationId xmlns:a16="http://schemas.microsoft.com/office/drawing/2014/main" id="{B901C4A7-980E-EF72-4F1A-6F926340D3E6}"/>
              </a:ext>
            </a:extLst>
          </p:cNvPr>
          <p:cNvPicPr>
            <a:picLocks noChangeAspect="1"/>
          </p:cNvPicPr>
          <p:nvPr/>
        </p:nvPicPr>
        <p:blipFill>
          <a:blip r:embed="rId3"/>
          <a:stretch>
            <a:fillRect/>
          </a:stretch>
        </p:blipFill>
        <p:spPr>
          <a:xfrm>
            <a:off x="244199" y="1457266"/>
            <a:ext cx="10846668" cy="2430481"/>
          </a:xfrm>
          <a:prstGeom prst="rect">
            <a:avLst/>
          </a:prstGeom>
        </p:spPr>
      </p:pic>
      <p:pic>
        <p:nvPicPr>
          <p:cNvPr id="11" name="Afbeelding 10">
            <a:extLst>
              <a:ext uri="{FF2B5EF4-FFF2-40B4-BE49-F238E27FC236}">
                <a16:creationId xmlns:a16="http://schemas.microsoft.com/office/drawing/2014/main" id="{682E4EE4-B836-C94A-AB23-347DC9251F86}"/>
              </a:ext>
            </a:extLst>
          </p:cNvPr>
          <p:cNvPicPr>
            <a:picLocks noChangeAspect="1"/>
          </p:cNvPicPr>
          <p:nvPr/>
        </p:nvPicPr>
        <p:blipFill>
          <a:blip r:embed="rId4"/>
          <a:stretch>
            <a:fillRect/>
          </a:stretch>
        </p:blipFill>
        <p:spPr>
          <a:xfrm>
            <a:off x="496082" y="4033345"/>
            <a:ext cx="5501784" cy="2841057"/>
          </a:xfrm>
          <a:prstGeom prst="rect">
            <a:avLst/>
          </a:prstGeom>
        </p:spPr>
      </p:pic>
    </p:spTree>
    <p:extLst>
      <p:ext uri="{BB962C8B-B14F-4D97-AF65-F5344CB8AC3E}">
        <p14:creationId xmlns:p14="http://schemas.microsoft.com/office/powerpoint/2010/main" val="102172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Opdracht 3</a:t>
            </a:r>
          </a:p>
        </p:txBody>
      </p:sp>
      <p:sp>
        <p:nvSpPr>
          <p:cNvPr id="3" name="Tijdelijke aanduiding voor inhoud 2">
            <a:extLst>
              <a:ext uri="{FF2B5EF4-FFF2-40B4-BE49-F238E27FC236}">
                <a16:creationId xmlns:a16="http://schemas.microsoft.com/office/drawing/2014/main" id="{7746D786-96C5-2836-062D-37061F8F9EC1}"/>
              </a:ext>
            </a:extLst>
          </p:cNvPr>
          <p:cNvSpPr>
            <a:spLocks noGrp="1"/>
          </p:cNvSpPr>
          <p:nvPr>
            <p:ph idx="1"/>
          </p:nvPr>
        </p:nvSpPr>
        <p:spPr>
          <a:xfrm>
            <a:off x="3246974" y="758388"/>
            <a:ext cx="4655141" cy="544351"/>
          </a:xfrm>
        </p:spPr>
        <p:txBody>
          <a:bodyPr/>
          <a:lstStyle/>
          <a:p>
            <a:pPr marL="0" indent="0">
              <a:buNone/>
            </a:pPr>
            <a:r>
              <a:rPr lang="en-GB">
                <a:solidFill>
                  <a:schemeClr val="bg2">
                    <a:lumMod val="85000"/>
                  </a:schemeClr>
                </a:solidFill>
              </a:rPr>
              <a:t>G</a:t>
            </a:r>
            <a:r>
              <a:rPr lang="nl-NL" err="1">
                <a:solidFill>
                  <a:schemeClr val="bg2">
                    <a:lumMod val="85000"/>
                  </a:schemeClr>
                </a:solidFill>
              </a:rPr>
              <a:t>oed</a:t>
            </a:r>
            <a:r>
              <a:rPr lang="nl-NL">
                <a:solidFill>
                  <a:schemeClr val="bg2">
                    <a:lumMod val="85000"/>
                  </a:schemeClr>
                </a:solidFill>
              </a:rPr>
              <a:t> opgelet we slaan 2 over! </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pic>
        <p:nvPicPr>
          <p:cNvPr id="6" name="Afbeelding 5">
            <a:extLst>
              <a:ext uri="{FF2B5EF4-FFF2-40B4-BE49-F238E27FC236}">
                <a16:creationId xmlns:a16="http://schemas.microsoft.com/office/drawing/2014/main" id="{2D9BDC01-668D-808A-10F0-BDA014CE4629}"/>
              </a:ext>
            </a:extLst>
          </p:cNvPr>
          <p:cNvPicPr>
            <a:picLocks noChangeAspect="1"/>
          </p:cNvPicPr>
          <p:nvPr/>
        </p:nvPicPr>
        <p:blipFill>
          <a:blip r:embed="rId3"/>
          <a:stretch>
            <a:fillRect/>
          </a:stretch>
        </p:blipFill>
        <p:spPr>
          <a:xfrm>
            <a:off x="185400" y="1194251"/>
            <a:ext cx="10778287" cy="3796203"/>
          </a:xfrm>
          <a:prstGeom prst="rect">
            <a:avLst/>
          </a:prstGeom>
        </p:spPr>
      </p:pic>
    </p:spTree>
    <p:extLst>
      <p:ext uri="{BB962C8B-B14F-4D97-AF65-F5344CB8AC3E}">
        <p14:creationId xmlns:p14="http://schemas.microsoft.com/office/powerpoint/2010/main" val="218726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Opdracht 4</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pic>
        <p:nvPicPr>
          <p:cNvPr id="11" name="Afbeelding 10">
            <a:extLst>
              <a:ext uri="{FF2B5EF4-FFF2-40B4-BE49-F238E27FC236}">
                <a16:creationId xmlns:a16="http://schemas.microsoft.com/office/drawing/2014/main" id="{0EF02057-516D-39B6-D81A-DF31B3B02EDB}"/>
              </a:ext>
            </a:extLst>
          </p:cNvPr>
          <p:cNvPicPr>
            <a:picLocks noChangeAspect="1"/>
          </p:cNvPicPr>
          <p:nvPr/>
        </p:nvPicPr>
        <p:blipFill>
          <a:blip r:embed="rId3"/>
          <a:stretch>
            <a:fillRect/>
          </a:stretch>
        </p:blipFill>
        <p:spPr>
          <a:xfrm>
            <a:off x="197845" y="877064"/>
            <a:ext cx="11152421" cy="5368753"/>
          </a:xfrm>
          <a:prstGeom prst="rect">
            <a:avLst/>
          </a:prstGeom>
        </p:spPr>
      </p:pic>
      <p:sp>
        <p:nvSpPr>
          <p:cNvPr id="12" name="Tijdelijke aanduiding voor inhoud 2">
            <a:extLst>
              <a:ext uri="{FF2B5EF4-FFF2-40B4-BE49-F238E27FC236}">
                <a16:creationId xmlns:a16="http://schemas.microsoft.com/office/drawing/2014/main" id="{C51B540B-EDA8-B477-3F6D-D63D85C88606}"/>
              </a:ext>
            </a:extLst>
          </p:cNvPr>
          <p:cNvSpPr>
            <a:spLocks noGrp="1"/>
          </p:cNvSpPr>
          <p:nvPr>
            <p:ph idx="1"/>
          </p:nvPr>
        </p:nvSpPr>
        <p:spPr>
          <a:xfrm>
            <a:off x="3425936" y="632731"/>
            <a:ext cx="7206653" cy="544351"/>
          </a:xfrm>
        </p:spPr>
        <p:txBody>
          <a:bodyPr/>
          <a:lstStyle/>
          <a:p>
            <a:pPr marL="0" indent="0">
              <a:buNone/>
            </a:pPr>
            <a:r>
              <a:rPr lang="nl-NL">
                <a:solidFill>
                  <a:schemeClr val="bg2">
                    <a:lumMod val="85000"/>
                  </a:schemeClr>
                </a:solidFill>
              </a:rPr>
              <a:t>YEAH ONDERZOEK IN LAGEN!111! Welke 4 kennen we ook al weer? </a:t>
            </a:r>
          </a:p>
        </p:txBody>
      </p:sp>
    </p:spTree>
    <p:extLst>
      <p:ext uri="{BB962C8B-B14F-4D97-AF65-F5344CB8AC3E}">
        <p14:creationId xmlns:p14="http://schemas.microsoft.com/office/powerpoint/2010/main" val="216601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Opdracht 5</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pic>
        <p:nvPicPr>
          <p:cNvPr id="7" name="Afbeelding 6">
            <a:extLst>
              <a:ext uri="{FF2B5EF4-FFF2-40B4-BE49-F238E27FC236}">
                <a16:creationId xmlns:a16="http://schemas.microsoft.com/office/drawing/2014/main" id="{C4DEA67C-97B1-0DC2-F139-81C2F632DACA}"/>
              </a:ext>
            </a:extLst>
          </p:cNvPr>
          <p:cNvPicPr>
            <a:picLocks noChangeAspect="1"/>
          </p:cNvPicPr>
          <p:nvPr/>
        </p:nvPicPr>
        <p:blipFill>
          <a:blip r:embed="rId3"/>
          <a:stretch>
            <a:fillRect/>
          </a:stretch>
        </p:blipFill>
        <p:spPr>
          <a:xfrm>
            <a:off x="116279" y="954372"/>
            <a:ext cx="11051159" cy="2939534"/>
          </a:xfrm>
          <a:prstGeom prst="rect">
            <a:avLst/>
          </a:prstGeom>
        </p:spPr>
      </p:pic>
      <p:pic>
        <p:nvPicPr>
          <p:cNvPr id="9" name="Afbeelding 8">
            <a:extLst>
              <a:ext uri="{FF2B5EF4-FFF2-40B4-BE49-F238E27FC236}">
                <a16:creationId xmlns:a16="http://schemas.microsoft.com/office/drawing/2014/main" id="{05A6789E-639E-96E6-B101-9D833A1AC17F}"/>
              </a:ext>
            </a:extLst>
          </p:cNvPr>
          <p:cNvPicPr>
            <a:picLocks noChangeAspect="1"/>
          </p:cNvPicPr>
          <p:nvPr/>
        </p:nvPicPr>
        <p:blipFill>
          <a:blip r:embed="rId4"/>
          <a:stretch>
            <a:fillRect/>
          </a:stretch>
        </p:blipFill>
        <p:spPr>
          <a:xfrm>
            <a:off x="371476" y="3749734"/>
            <a:ext cx="7781925" cy="2962275"/>
          </a:xfrm>
          <a:prstGeom prst="rect">
            <a:avLst/>
          </a:prstGeom>
        </p:spPr>
      </p:pic>
      <p:pic>
        <p:nvPicPr>
          <p:cNvPr id="13" name="Graphic 12" descr="Adresboek silhouet">
            <a:hlinkClick r:id="rId5"/>
            <a:extLst>
              <a:ext uri="{FF2B5EF4-FFF2-40B4-BE49-F238E27FC236}">
                <a16:creationId xmlns:a16="http://schemas.microsoft.com/office/drawing/2014/main" id="{CC9B356C-FD02-DF03-2343-BB3E02D3C2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88819" y="3931357"/>
            <a:ext cx="914400" cy="914400"/>
          </a:xfrm>
          <a:prstGeom prst="rect">
            <a:avLst/>
          </a:prstGeom>
        </p:spPr>
      </p:pic>
      <p:pic>
        <p:nvPicPr>
          <p:cNvPr id="14" name="Graphic 13" descr="Adresboek silhouet">
            <a:hlinkClick r:id="rId8"/>
            <a:extLst>
              <a:ext uri="{FF2B5EF4-FFF2-40B4-BE49-F238E27FC236}">
                <a16:creationId xmlns:a16="http://schemas.microsoft.com/office/drawing/2014/main" id="{2D46CF2C-F257-46A2-DA4C-6C7DB05269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88819" y="4753123"/>
            <a:ext cx="914400" cy="914400"/>
          </a:xfrm>
          <a:prstGeom prst="rect">
            <a:avLst/>
          </a:prstGeom>
        </p:spPr>
      </p:pic>
      <p:pic>
        <p:nvPicPr>
          <p:cNvPr id="15" name="Graphic 14" descr="Adresboek silhouet">
            <a:hlinkClick r:id="rId9"/>
            <a:extLst>
              <a:ext uri="{FF2B5EF4-FFF2-40B4-BE49-F238E27FC236}">
                <a16:creationId xmlns:a16="http://schemas.microsoft.com/office/drawing/2014/main" id="{47B3C383-1B79-0816-FECA-2C69096170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88819" y="5585163"/>
            <a:ext cx="914400" cy="914400"/>
          </a:xfrm>
          <a:prstGeom prst="rect">
            <a:avLst/>
          </a:prstGeom>
        </p:spPr>
      </p:pic>
      <p:sp>
        <p:nvSpPr>
          <p:cNvPr id="18" name="Tijdelijke aanduiding voor inhoud 2">
            <a:extLst>
              <a:ext uri="{FF2B5EF4-FFF2-40B4-BE49-F238E27FC236}">
                <a16:creationId xmlns:a16="http://schemas.microsoft.com/office/drawing/2014/main" id="{97B97A0C-0A60-E295-45E1-AB78A3ABCB43}"/>
              </a:ext>
            </a:extLst>
          </p:cNvPr>
          <p:cNvSpPr>
            <a:spLocks noGrp="1"/>
          </p:cNvSpPr>
          <p:nvPr>
            <p:ph idx="1"/>
          </p:nvPr>
        </p:nvSpPr>
        <p:spPr>
          <a:xfrm>
            <a:off x="3498260" y="332713"/>
            <a:ext cx="4655141" cy="544351"/>
          </a:xfrm>
        </p:spPr>
        <p:txBody>
          <a:bodyPr/>
          <a:lstStyle/>
          <a:p>
            <a:pPr marL="0" indent="0">
              <a:buNone/>
            </a:pPr>
            <a:r>
              <a:rPr lang="en-GB" err="1">
                <a:solidFill>
                  <a:schemeClr val="bg2">
                    <a:lumMod val="85000"/>
                  </a:schemeClr>
                </a:solidFill>
              </a:rPr>
              <a:t>Moeilijke</a:t>
            </a:r>
            <a:r>
              <a:rPr lang="en-GB">
                <a:solidFill>
                  <a:schemeClr val="bg2">
                    <a:lumMod val="85000"/>
                  </a:schemeClr>
                </a:solidFill>
              </a:rPr>
              <a:t> </a:t>
            </a:r>
            <a:r>
              <a:rPr lang="en-GB" err="1">
                <a:solidFill>
                  <a:schemeClr val="bg2">
                    <a:lumMod val="85000"/>
                  </a:schemeClr>
                </a:solidFill>
              </a:rPr>
              <a:t>woorden</a:t>
            </a:r>
            <a:r>
              <a:rPr lang="en-GB">
                <a:solidFill>
                  <a:schemeClr val="bg2">
                    <a:lumMod val="85000"/>
                  </a:schemeClr>
                </a:solidFill>
              </a:rPr>
              <a:t> </a:t>
            </a:r>
            <a:r>
              <a:rPr lang="en-GB" err="1">
                <a:solidFill>
                  <a:schemeClr val="bg2">
                    <a:lumMod val="85000"/>
                  </a:schemeClr>
                </a:solidFill>
              </a:rPr>
              <a:t>en</a:t>
            </a:r>
            <a:r>
              <a:rPr lang="en-GB">
                <a:solidFill>
                  <a:schemeClr val="bg2">
                    <a:lumMod val="85000"/>
                  </a:schemeClr>
                </a:solidFill>
              </a:rPr>
              <a:t> termen</a:t>
            </a:r>
            <a:endParaRPr lang="nl-NL">
              <a:solidFill>
                <a:schemeClr val="bg2">
                  <a:lumMod val="85000"/>
                </a:schemeClr>
              </a:solidFill>
            </a:endParaRPr>
          </a:p>
        </p:txBody>
      </p:sp>
    </p:spTree>
    <p:extLst>
      <p:ext uri="{BB962C8B-B14F-4D97-AF65-F5344CB8AC3E}">
        <p14:creationId xmlns:p14="http://schemas.microsoft.com/office/powerpoint/2010/main" val="134190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B28916A-AB26-1BD2-9B7B-4EF8C28178F7}"/>
              </a:ext>
            </a:extLst>
          </p:cNvPr>
          <p:cNvPicPr>
            <a:picLocks noChangeAspect="1"/>
          </p:cNvPicPr>
          <p:nvPr/>
        </p:nvPicPr>
        <p:blipFill>
          <a:blip r:embed="rId3"/>
          <a:stretch>
            <a:fillRect/>
          </a:stretch>
        </p:blipFill>
        <p:spPr>
          <a:xfrm>
            <a:off x="173698" y="713309"/>
            <a:ext cx="9381268" cy="5990579"/>
          </a:xfrm>
          <a:prstGeom prst="rect">
            <a:avLst/>
          </a:prstGeom>
        </p:spPr>
      </p:pic>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dirty="0"/>
              <a:t>Opdracht 6</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dirty="0"/>
          </a:p>
        </p:txBody>
      </p:sp>
      <p:sp>
        <p:nvSpPr>
          <p:cNvPr id="11" name="Tijdelijke aanduiding voor inhoud 2">
            <a:extLst>
              <a:ext uri="{FF2B5EF4-FFF2-40B4-BE49-F238E27FC236}">
                <a16:creationId xmlns:a16="http://schemas.microsoft.com/office/drawing/2014/main" id="{E483E392-0A92-A6B6-EEBF-4D5C496AB129}"/>
              </a:ext>
            </a:extLst>
          </p:cNvPr>
          <p:cNvSpPr>
            <a:spLocks noGrp="1"/>
          </p:cNvSpPr>
          <p:nvPr>
            <p:ph idx="1"/>
          </p:nvPr>
        </p:nvSpPr>
        <p:spPr>
          <a:xfrm>
            <a:off x="402298" y="122202"/>
            <a:ext cx="4655141" cy="544351"/>
          </a:xfrm>
        </p:spPr>
        <p:txBody>
          <a:bodyPr/>
          <a:lstStyle/>
          <a:p>
            <a:pPr marL="0" indent="0">
              <a:buNone/>
            </a:pPr>
            <a:r>
              <a:rPr lang="en-GB" dirty="0">
                <a:solidFill>
                  <a:schemeClr val="bg2">
                    <a:lumMod val="85000"/>
                  </a:schemeClr>
                </a:solidFill>
              </a:rPr>
              <a:t>Nu in het </a:t>
            </a:r>
            <a:r>
              <a:rPr lang="en-GB" dirty="0" err="1">
                <a:solidFill>
                  <a:schemeClr val="bg2">
                    <a:lumMod val="85000"/>
                  </a:schemeClr>
                </a:solidFill>
              </a:rPr>
              <a:t>echt</a:t>
            </a:r>
            <a:r>
              <a:rPr lang="en-GB" dirty="0">
                <a:solidFill>
                  <a:schemeClr val="bg2">
                    <a:lumMod val="85000"/>
                  </a:schemeClr>
                </a:solidFill>
              </a:rPr>
              <a:t>! </a:t>
            </a:r>
            <a:endParaRPr lang="nl-NL" dirty="0">
              <a:solidFill>
                <a:schemeClr val="bg2">
                  <a:lumMod val="85000"/>
                </a:schemeClr>
              </a:solidFill>
            </a:endParaRPr>
          </a:p>
        </p:txBody>
      </p:sp>
    </p:spTree>
    <p:extLst>
      <p:ext uri="{BB962C8B-B14F-4D97-AF65-F5344CB8AC3E}">
        <p14:creationId xmlns:p14="http://schemas.microsoft.com/office/powerpoint/2010/main" val="241134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2BA68-3F24-7E0F-73BC-AADDDF8FD972}"/>
              </a:ext>
            </a:extLst>
          </p:cNvPr>
          <p:cNvSpPr>
            <a:spLocks noGrp="1"/>
          </p:cNvSpPr>
          <p:nvPr>
            <p:ph type="title"/>
          </p:nvPr>
        </p:nvSpPr>
        <p:spPr/>
        <p:txBody>
          <a:bodyPr/>
          <a:lstStyle/>
          <a:p>
            <a:r>
              <a:rPr lang="nl-NL"/>
              <a:t>Opdracht 7</a:t>
            </a:r>
          </a:p>
        </p:txBody>
      </p:sp>
      <p:sp>
        <p:nvSpPr>
          <p:cNvPr id="4" name="Tijdelijke aanduiding voor datum 3">
            <a:extLst>
              <a:ext uri="{FF2B5EF4-FFF2-40B4-BE49-F238E27FC236}">
                <a16:creationId xmlns:a16="http://schemas.microsoft.com/office/drawing/2014/main" id="{DC4C8648-293F-3814-5FCC-46B1F224FD45}"/>
              </a:ext>
            </a:extLst>
          </p:cNvPr>
          <p:cNvSpPr>
            <a:spLocks noGrp="1"/>
          </p:cNvSpPr>
          <p:nvPr>
            <p:ph type="dt" sz="half" idx="10"/>
          </p:nvPr>
        </p:nvSpPr>
        <p:spPr/>
        <p:txBody>
          <a:bodyPr/>
          <a:lstStyle/>
          <a:p>
            <a:fld id="{1F360904-632D-4428-B762-9ED2B3079DE4}" type="datetime1">
              <a:rPr lang="nl-NL" noProof="0" smtClean="0"/>
              <a:t>9-6-2022</a:t>
            </a:fld>
            <a:endParaRPr lang="nl-NL" noProof="0"/>
          </a:p>
        </p:txBody>
      </p:sp>
      <p:sp>
        <p:nvSpPr>
          <p:cNvPr id="11" name="Tijdelijke aanduiding voor inhoud 2">
            <a:extLst>
              <a:ext uri="{FF2B5EF4-FFF2-40B4-BE49-F238E27FC236}">
                <a16:creationId xmlns:a16="http://schemas.microsoft.com/office/drawing/2014/main" id="{E483E392-0A92-A6B6-EEBF-4D5C496AB129}"/>
              </a:ext>
            </a:extLst>
          </p:cNvPr>
          <p:cNvSpPr>
            <a:spLocks noGrp="1"/>
          </p:cNvSpPr>
          <p:nvPr>
            <p:ph idx="1"/>
          </p:nvPr>
        </p:nvSpPr>
        <p:spPr>
          <a:xfrm>
            <a:off x="3443449" y="342987"/>
            <a:ext cx="4655141" cy="544351"/>
          </a:xfrm>
        </p:spPr>
        <p:txBody>
          <a:bodyPr/>
          <a:lstStyle/>
          <a:p>
            <a:pPr marL="0" indent="0">
              <a:buNone/>
            </a:pPr>
            <a:r>
              <a:rPr lang="en-GB" err="1">
                <a:solidFill>
                  <a:schemeClr val="bg2">
                    <a:lumMod val="85000"/>
                  </a:schemeClr>
                </a:solidFill>
              </a:rPr>
              <a:t>Presenteren</a:t>
            </a:r>
            <a:r>
              <a:rPr lang="en-GB">
                <a:solidFill>
                  <a:schemeClr val="bg2">
                    <a:lumMod val="85000"/>
                  </a:schemeClr>
                </a:solidFill>
              </a:rPr>
              <a:t> :D wat </a:t>
            </a:r>
            <a:r>
              <a:rPr lang="en-GB" err="1">
                <a:solidFill>
                  <a:schemeClr val="bg2">
                    <a:lumMod val="85000"/>
                  </a:schemeClr>
                </a:solidFill>
              </a:rPr>
              <a:t>leuk</a:t>
            </a:r>
            <a:r>
              <a:rPr lang="en-GB">
                <a:solidFill>
                  <a:schemeClr val="bg2">
                    <a:lumMod val="85000"/>
                  </a:schemeClr>
                </a:solidFill>
              </a:rPr>
              <a:t>! </a:t>
            </a:r>
            <a:endParaRPr lang="nl-NL">
              <a:solidFill>
                <a:schemeClr val="bg2">
                  <a:lumMod val="85000"/>
                </a:schemeClr>
              </a:solidFill>
            </a:endParaRPr>
          </a:p>
        </p:txBody>
      </p:sp>
      <p:pic>
        <p:nvPicPr>
          <p:cNvPr id="6" name="Afbeelding 5">
            <a:extLst>
              <a:ext uri="{FF2B5EF4-FFF2-40B4-BE49-F238E27FC236}">
                <a16:creationId xmlns:a16="http://schemas.microsoft.com/office/drawing/2014/main" id="{7A5A732D-2653-54C3-2309-907CE5868E9A}"/>
              </a:ext>
            </a:extLst>
          </p:cNvPr>
          <p:cNvPicPr>
            <a:picLocks noChangeAspect="1"/>
          </p:cNvPicPr>
          <p:nvPr/>
        </p:nvPicPr>
        <p:blipFill>
          <a:blip r:embed="rId3"/>
          <a:stretch>
            <a:fillRect/>
          </a:stretch>
        </p:blipFill>
        <p:spPr>
          <a:xfrm>
            <a:off x="189345" y="933462"/>
            <a:ext cx="10946401" cy="4306358"/>
          </a:xfrm>
          <a:prstGeom prst="rect">
            <a:avLst/>
          </a:prstGeom>
        </p:spPr>
      </p:pic>
    </p:spTree>
    <p:extLst>
      <p:ext uri="{BB962C8B-B14F-4D97-AF65-F5344CB8AC3E}">
        <p14:creationId xmlns:p14="http://schemas.microsoft.com/office/powerpoint/2010/main" val="1557134967"/>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B809E-9840-4F61-A777-0ECC9F692F13}">
  <ds:schemaRefs>
    <ds:schemaRef ds:uri="4aa6b8cd-8aaf-473e-973b-57fcbd5fd695"/>
    <ds:schemaRef ds:uri="53db1c64-d159-475e-a504-7a3da4935d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C326D858-1906-495C-B1A3-3C19E233A570}">
  <ds:schemaRefs>
    <ds:schemaRef ds:uri="4aa6b8cd-8aaf-473e-973b-57fcbd5fd695"/>
    <ds:schemaRef ds:uri="53db1c64-d159-475e-a504-7a3da4935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Yuverta</Template>
  <TotalTime>2268</TotalTime>
  <Words>1091</Words>
  <Application>Microsoft Office PowerPoint</Application>
  <PresentationFormat>Breedbeeld</PresentationFormat>
  <Paragraphs>153</Paragraphs>
  <Slides>21</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Arial Black</vt:lpstr>
      <vt:lpstr>Calibri</vt:lpstr>
      <vt:lpstr>RO Sans</vt:lpstr>
      <vt:lpstr>Yuverta</vt:lpstr>
      <vt:lpstr>Inleiding ruimtelijke plannen</vt:lpstr>
      <vt:lpstr>In deze les</vt:lpstr>
      <vt:lpstr>Het IBS document</vt:lpstr>
      <vt:lpstr>Opdracht 1</vt:lpstr>
      <vt:lpstr>Opdracht 3</vt:lpstr>
      <vt:lpstr>Opdracht 4</vt:lpstr>
      <vt:lpstr>Opdracht 5</vt:lpstr>
      <vt:lpstr>Opdracht 6</vt:lpstr>
      <vt:lpstr>Opdracht 7</vt:lpstr>
      <vt:lpstr>Opdracht 8</vt:lpstr>
      <vt:lpstr>Inleiding ruimtelijke plannen</vt:lpstr>
      <vt:lpstr>Waar letten we op bij zuinig en duurzaam?   Waar stellen we vragen over? </vt:lpstr>
      <vt:lpstr>Bouwen</vt:lpstr>
      <vt:lpstr>Infrastructuur</vt:lpstr>
      <vt:lpstr>Waterstaat</vt:lpstr>
      <vt:lpstr>Natuurontwikkeling</vt:lpstr>
      <vt:lpstr>Wat is de MER? </vt:lpstr>
      <vt:lpstr>PowerPoint-presentatie</vt:lpstr>
      <vt:lpstr>De kosten en baten in beeld</vt:lpstr>
      <vt:lpstr>MKBA? </vt:lpstr>
      <vt:lpstr>MKBA?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32</cp:revision>
  <dcterms:created xsi:type="dcterms:W3CDTF">2021-03-01T11:59:21Z</dcterms:created>
  <dcterms:modified xsi:type="dcterms:W3CDTF">2022-06-09T11:17:02Z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